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58" r:id="rId5"/>
    <p:sldId id="260" r:id="rId6"/>
    <p:sldId id="259" r:id="rId7"/>
    <p:sldId id="261" r:id="rId8"/>
    <p:sldId id="273" r:id="rId9"/>
    <p:sldId id="272" r:id="rId10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07009A1-C1AD-4DAA-81E5-AAD92E39A367}" type="slidenum">
              <a:rPr lang="es-GT" smtClean="0"/>
              <a:t>‹Nº›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G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A2CA40B-D015-4624-9EEF-1DE7A6BE2710}" type="datetimeFigureOut">
              <a:rPr lang="es-GT" smtClean="0"/>
              <a:t>06/12/2011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s.wiktionary.org/wiki/Categor%C3%ADa:Cackchiquel-Espa%C3%B1ol" TargetMode="External"/><Relationship Id="rId4" Type="http://schemas.openxmlformats.org/officeDocument/2006/relationships/hyperlink" Target="http://incubator.wikimedia.org/wiki/Wp/cak/Nab'ey_wuj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ncubator.wikimedia.org/wiki/Wp/cak/Nab'ey_wuj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ta.wikimedia.org/wiki/Requests_for_new_language/Wikipedia_Kaqchikel" TargetMode="External"/><Relationship Id="rId4" Type="http://schemas.openxmlformats.org/officeDocument/2006/relationships/hyperlink" Target="http://es.wikipedia.org/w/index.php?title=Especial:Entrar&amp;type=signup&amp;returnto=Wikipedia:Portad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3760440"/>
            <a:ext cx="6624736" cy="1729879"/>
          </a:xfrm>
        </p:spPr>
        <p:txBody>
          <a:bodyPr/>
          <a:lstStyle/>
          <a:p>
            <a:pPr algn="r"/>
            <a:r>
              <a:rPr lang="es-ES_tradnl" sz="5400" dirty="0" smtClean="0"/>
              <a:t>Proyecto </a:t>
            </a:r>
            <a:br>
              <a:rPr lang="es-ES_tradnl" sz="5400" dirty="0" smtClean="0"/>
            </a:br>
            <a:r>
              <a:rPr lang="es-ES_tradnl" sz="5400" dirty="0" smtClean="0"/>
              <a:t>Kaqchikel Wikipetya’</a:t>
            </a:r>
            <a:endParaRPr lang="es-GT" sz="5400" dirty="0"/>
          </a:p>
        </p:txBody>
      </p:sp>
      <p:pic>
        <p:nvPicPr>
          <p:cNvPr id="1026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9794"/>
            <a:ext cx="1224136" cy="12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4053"/>
            <a:ext cx="2431157" cy="162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296816" y="6064696"/>
            <a:ext cx="3515544" cy="38864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_trad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Chimaltenango, diciembre 2011</a:t>
            </a:r>
            <a:endParaRPr lang="es-G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7620000" cy="1143000"/>
          </a:xfrm>
        </p:spPr>
        <p:txBody>
          <a:bodyPr/>
          <a:lstStyle/>
          <a:p>
            <a:r>
              <a:rPr lang="es-ES_tradnl" dirty="0" smtClean="0"/>
              <a:t>Definición del proyecto 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7554760" cy="417646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GT" b="1" dirty="0" smtClean="0"/>
              <a:t>Objetivo: </a:t>
            </a:r>
            <a:r>
              <a:rPr lang="es-GT" dirty="0" smtClean="0"/>
              <a:t>conservar</a:t>
            </a:r>
            <a:r>
              <a:rPr lang="es-GT" dirty="0"/>
              <a:t>, mantener y difundir el idioma Kaqchikel mediante el uso de las Tecnologías de Información y Comunicación, TIC.</a:t>
            </a:r>
          </a:p>
          <a:p>
            <a:pPr lvl="0"/>
            <a:r>
              <a:rPr lang="es-GT" dirty="0" smtClean="0"/>
              <a:t>Recopilar </a:t>
            </a:r>
            <a:r>
              <a:rPr lang="es-GT" dirty="0"/>
              <a:t>contenidos en idioma Kaqchikel, con las distintas variantes, provenientes de fuentes primarias y secundarias en Guatemala y otros lugares</a:t>
            </a:r>
          </a:p>
          <a:p>
            <a:pPr lvl="0"/>
            <a:r>
              <a:rPr lang="es-GT" dirty="0"/>
              <a:t>Conservar estos contenidos en la enciclopedia Wikipedia</a:t>
            </a:r>
          </a:p>
          <a:p>
            <a:pPr lvl="0"/>
            <a:r>
              <a:rPr lang="es-GT" dirty="0"/>
              <a:t>Difundir dichos contenidos mediante el uso de las TIC a la población en general de Guatemala y otros países </a:t>
            </a:r>
          </a:p>
          <a:p>
            <a:pPr lvl="0"/>
            <a:r>
              <a:rPr lang="es-GT" dirty="0"/>
              <a:t>Crear un grupo de trabajo colaborativo que genere contenidos en idioma Kaqchikel</a:t>
            </a:r>
          </a:p>
          <a:p>
            <a:pPr>
              <a:spcBef>
                <a:spcPts val="2400"/>
              </a:spcBef>
            </a:pPr>
            <a:endParaRPr lang="es-GT" dirty="0"/>
          </a:p>
        </p:txBody>
      </p:sp>
      <p:pic>
        <p:nvPicPr>
          <p:cNvPr id="5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543217" cy="54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93296"/>
            <a:ext cx="1089918" cy="72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3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r>
              <a:rPr lang="es-ES_tradnl" dirty="0" smtClean="0"/>
              <a:t>Desarrollo del proyecto 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16224"/>
            <a:ext cx="7826370" cy="413305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2400"/>
              </a:spcBef>
            </a:pPr>
            <a:r>
              <a:rPr lang="es-ES_tradnl" sz="2400" dirty="0" smtClean="0"/>
              <a:t>Mucho interés por parte de Wikipedia México (</a:t>
            </a:r>
            <a:r>
              <a:rPr lang="es-ES_tradnl" sz="2400" dirty="0"/>
              <a:t>Iván </a:t>
            </a:r>
            <a:r>
              <a:rPr lang="es-ES_tradnl" sz="2400" dirty="0" smtClean="0"/>
              <a:t>Martínez, Coordinador </a:t>
            </a:r>
            <a:r>
              <a:rPr lang="es-ES_tradnl" sz="2400" dirty="0" err="1" smtClean="0"/>
              <a:t>Wp</a:t>
            </a:r>
            <a:r>
              <a:rPr lang="es-ES_tradnl" sz="2400" dirty="0" smtClean="0"/>
              <a:t>/Mx), e </a:t>
            </a:r>
            <a:r>
              <a:rPr lang="es-ES_tradnl" sz="2400" b="1" dirty="0" err="1" smtClean="0"/>
              <a:t>Ibercoop</a:t>
            </a:r>
            <a:r>
              <a:rPr lang="es-ES_tradnl" sz="2400" dirty="0" smtClean="0"/>
              <a:t> (Wikipedia Latinoamérica)</a:t>
            </a:r>
          </a:p>
          <a:p>
            <a:pPr>
              <a:spcBef>
                <a:spcPts val="2400"/>
              </a:spcBef>
            </a:pPr>
            <a:r>
              <a:rPr lang="es-ES_tradnl" sz="2400" b="1" dirty="0" smtClean="0"/>
              <a:t>Tutorías</a:t>
            </a:r>
            <a:r>
              <a:rPr lang="es-ES_tradnl" sz="2400" dirty="0" smtClean="0"/>
              <a:t> y apoyo continuo por parte de Manuel Rodríguez (4 sesiones, tutorial, asesoría)</a:t>
            </a:r>
          </a:p>
          <a:p>
            <a:pPr>
              <a:spcBef>
                <a:spcPts val="2400"/>
              </a:spcBef>
            </a:pPr>
            <a:r>
              <a:rPr lang="es-ES_tradnl" sz="2400" b="1" dirty="0" smtClean="0"/>
              <a:t>Equipo multidisciplinar</a:t>
            </a:r>
            <a:r>
              <a:rPr lang="es-ES_tradnl" sz="2400" dirty="0" smtClean="0"/>
              <a:t>: Guatemala, México, Argentina, Italia, España, Ecuador y otros integrantes europeos y americanos </a:t>
            </a:r>
            <a:endParaRPr lang="es-ES_tradnl" sz="2400" dirty="0" smtClean="0"/>
          </a:p>
          <a:p>
            <a:pPr>
              <a:spcBef>
                <a:spcPts val="2400"/>
              </a:spcBef>
            </a:pPr>
            <a:r>
              <a:rPr lang="es-ES_tradnl" sz="2400" dirty="0" smtClean="0"/>
              <a:t>Trabajo asincrónico y virtual: Skype, correo, tutorías, revisión de documentos, aportes</a:t>
            </a:r>
            <a:endParaRPr lang="es-ES_tradnl" sz="2400" dirty="0" smtClean="0"/>
          </a:p>
          <a:p>
            <a:pPr>
              <a:spcBef>
                <a:spcPts val="2400"/>
              </a:spcBef>
            </a:pPr>
            <a:r>
              <a:rPr lang="es-ES_tradnl" sz="2400" dirty="0" smtClean="0"/>
              <a:t>Lista de correos </a:t>
            </a:r>
            <a:r>
              <a:rPr lang="es-GT" sz="2400" b="1" dirty="0" smtClean="0"/>
              <a:t>wikipedia-cak@lists.wikimedia.org</a:t>
            </a:r>
            <a:r>
              <a:rPr lang="es-GT" sz="2400" b="1" dirty="0"/>
              <a:t> </a:t>
            </a:r>
            <a:r>
              <a:rPr lang="es-GT" sz="2400" dirty="0" smtClean="0"/>
              <a:t>para mejor trabajo de coordinación</a:t>
            </a:r>
            <a:endParaRPr lang="es-ES_tradnl" sz="2400" dirty="0" smtClean="0"/>
          </a:p>
          <a:p>
            <a:pPr>
              <a:spcBef>
                <a:spcPts val="2400"/>
              </a:spcBef>
            </a:pPr>
            <a:endParaRPr lang="es-GT" dirty="0"/>
          </a:p>
        </p:txBody>
      </p:sp>
      <p:pic>
        <p:nvPicPr>
          <p:cNvPr id="5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543217" cy="54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93296"/>
            <a:ext cx="1089918" cy="72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2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Avances a la fecha</a:t>
            </a:r>
            <a:endParaRPr lang="es-GT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816224"/>
            <a:ext cx="7859216" cy="3412976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s-ES_tradnl" b="1" dirty="0"/>
              <a:t>Tutorial </a:t>
            </a:r>
            <a:r>
              <a:rPr lang="es-ES_tradnl" dirty="0"/>
              <a:t>elaborado por Manuel Rodríguez México. Está compuesto de 10 sesiones y se va ampliando.</a:t>
            </a:r>
          </a:p>
          <a:p>
            <a:pPr>
              <a:spcBef>
                <a:spcPts val="2400"/>
              </a:spcBef>
            </a:pPr>
            <a:r>
              <a:rPr lang="es-ES_tradnl" b="1" dirty="0" smtClean="0"/>
              <a:t>Documento proyecto. </a:t>
            </a:r>
            <a:r>
              <a:rPr lang="es-ES_tradnl" dirty="0" smtClean="0"/>
              <a:t>Es la tarjeta de presentación del proyecto. Se pide difundirlo para buscar nuevos integrantes y soporte institucional.</a:t>
            </a:r>
          </a:p>
          <a:p>
            <a:pPr>
              <a:spcBef>
                <a:spcPts val="2400"/>
              </a:spcBef>
            </a:pPr>
            <a:r>
              <a:rPr lang="es-ES_tradnl" b="1" dirty="0" smtClean="0"/>
              <a:t>Políticas de edición</a:t>
            </a:r>
            <a:r>
              <a:rPr lang="es-ES_tradnl" dirty="0" smtClean="0"/>
              <a:t>. Son la base para poder editar contenidos. Se pide revisarlas y dejarlas en la Incubadora y posteriormente en la Enciclopedia. </a:t>
            </a:r>
          </a:p>
          <a:p>
            <a:pPr>
              <a:spcBef>
                <a:spcPts val="2400"/>
              </a:spcBef>
            </a:pPr>
            <a:endParaRPr lang="es-ES_tradnl" dirty="0" smtClean="0"/>
          </a:p>
          <a:p>
            <a:pPr>
              <a:spcBef>
                <a:spcPts val="2400"/>
              </a:spcBef>
            </a:pPr>
            <a:endParaRPr lang="es-GT" dirty="0"/>
          </a:p>
        </p:txBody>
      </p:sp>
      <p:pic>
        <p:nvPicPr>
          <p:cNvPr id="5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543217" cy="54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93296"/>
            <a:ext cx="1089918" cy="72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39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543217" cy="54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93296"/>
            <a:ext cx="1089918" cy="72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Avances a la fecha</a:t>
            </a:r>
            <a:endParaRPr lang="es-GT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816224"/>
            <a:ext cx="7859216" cy="28369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00"/>
              </a:spcBef>
            </a:pPr>
            <a:r>
              <a:rPr lang="es-ES_tradnl" b="1" dirty="0"/>
              <a:t>Documentos en Incubadora </a:t>
            </a:r>
            <a:r>
              <a:rPr lang="es-ES_tradnl" dirty="0"/>
              <a:t>10 categorías con 24 </a:t>
            </a:r>
            <a:r>
              <a:rPr lang="es-ES_tradnl" dirty="0" smtClean="0"/>
              <a:t>artículos (son pruebas). </a:t>
            </a:r>
            <a:r>
              <a:rPr lang="es-ES_tradnl" dirty="0"/>
              <a:t>Se deben incorporar artículos en Kaqchikel </a:t>
            </a:r>
            <a:r>
              <a:rPr lang="es-ES_tradnl" sz="1800" dirty="0">
                <a:hlinkClick r:id="rId4"/>
              </a:rPr>
              <a:t>http://incubator.wikimedia.org/wiki/Wp/cak/Nab%27ey_wuj</a:t>
            </a:r>
            <a:endParaRPr lang="es-ES_tradnl" sz="1800" dirty="0"/>
          </a:p>
          <a:p>
            <a:pPr>
              <a:spcBef>
                <a:spcPts val="2400"/>
              </a:spcBef>
            </a:pPr>
            <a:r>
              <a:rPr lang="es-ES_tradnl" b="1" dirty="0" err="1" smtClean="0"/>
              <a:t>Wikcionario</a:t>
            </a:r>
            <a:r>
              <a:rPr lang="es-ES_tradnl" dirty="0" smtClean="0"/>
              <a:t>, 80 palabras entre sustantivos y adjetivos. Se debe definir política para el </a:t>
            </a:r>
            <a:r>
              <a:rPr lang="es-ES_tradnl" dirty="0" err="1" smtClean="0"/>
              <a:t>Wikcionario</a:t>
            </a:r>
            <a:r>
              <a:rPr lang="es-ES_tradnl" dirty="0" smtClean="0"/>
              <a:t> (palabras, diccionario existente) </a:t>
            </a:r>
            <a:r>
              <a:rPr lang="es-ES_tradnl" sz="1800" dirty="0" smtClean="0">
                <a:hlinkClick r:id="rId5"/>
              </a:rPr>
              <a:t>http://es.wiktionary.org/wiki/Categor%C3%ADa:Cackchiquel-Espa%C3%B1ol</a:t>
            </a:r>
            <a:r>
              <a:rPr lang="es-ES_tradnl" sz="1800" dirty="0" smtClean="0"/>
              <a:t> </a:t>
            </a:r>
          </a:p>
          <a:p>
            <a:pPr>
              <a:spcBef>
                <a:spcPts val="2400"/>
              </a:spcBef>
            </a:pPr>
            <a:endParaRPr lang="es-ES_tradnl" dirty="0" smtClean="0"/>
          </a:p>
          <a:p>
            <a:pPr>
              <a:spcBef>
                <a:spcPts val="2400"/>
              </a:spcBef>
            </a:pPr>
            <a:endParaRPr lang="es-ES_tradnl" dirty="0" smtClean="0"/>
          </a:p>
          <a:p>
            <a:pPr>
              <a:spcBef>
                <a:spcPts val="2400"/>
              </a:spcBef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5350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Puntos pendientes</a:t>
            </a:r>
            <a:endParaRPr lang="es-G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17032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s-ES_tradnl" b="1" dirty="0"/>
              <a:t>Definir las categorías </a:t>
            </a:r>
            <a:r>
              <a:rPr lang="es-ES_tradnl" dirty="0"/>
              <a:t>en la </a:t>
            </a:r>
            <a:r>
              <a:rPr lang="es-ES_tradnl" dirty="0" smtClean="0"/>
              <a:t>incubadora. Actualmente hay 10 categorías, pero se deben definir las que realmente se quieren tener </a:t>
            </a:r>
            <a:r>
              <a:rPr lang="es-ES_tradnl" sz="1800" dirty="0">
                <a:hlinkClick r:id="rId2"/>
              </a:rPr>
              <a:t>http://incubator.wikimedia.org/wiki/Wp/cak/Nab%27ey_wuj</a:t>
            </a:r>
            <a:endParaRPr lang="es-ES_tradnl" sz="1800" dirty="0"/>
          </a:p>
          <a:p>
            <a:pPr>
              <a:spcBef>
                <a:spcPts val="2400"/>
              </a:spcBef>
            </a:pPr>
            <a:r>
              <a:rPr lang="es-ES_tradnl" b="1" dirty="0" smtClean="0"/>
              <a:t>Nutrir </a:t>
            </a:r>
            <a:r>
              <a:rPr lang="es-ES_tradnl" b="1" dirty="0"/>
              <a:t>de contenidos </a:t>
            </a:r>
            <a:r>
              <a:rPr lang="es-ES_tradnl" dirty="0"/>
              <a:t>la </a:t>
            </a:r>
            <a:r>
              <a:rPr lang="es-ES_tradnl" dirty="0" smtClean="0"/>
              <a:t>incubadora. Enviar contenidos a editores e ir subiéndolos.</a:t>
            </a:r>
            <a:endParaRPr lang="es-ES_tradnl" dirty="0"/>
          </a:p>
          <a:p>
            <a:pPr>
              <a:spcBef>
                <a:spcPts val="2400"/>
              </a:spcBef>
            </a:pPr>
            <a:r>
              <a:rPr lang="es-ES_tradnl" b="1" dirty="0"/>
              <a:t>Definir diccionario </a:t>
            </a:r>
            <a:r>
              <a:rPr lang="es-ES_tradnl" dirty="0"/>
              <a:t>para </a:t>
            </a:r>
            <a:r>
              <a:rPr lang="es-ES_tradnl" dirty="0" err="1" smtClean="0"/>
              <a:t>Wikcionario</a:t>
            </a:r>
            <a:r>
              <a:rPr lang="es-ES_tradnl" dirty="0" smtClean="0"/>
              <a:t>. Se están subiendo palabras sin etimología, pronunciación (ver ejemplo)</a:t>
            </a:r>
          </a:p>
          <a:p>
            <a:pPr>
              <a:spcBef>
                <a:spcPts val="2400"/>
              </a:spcBef>
            </a:pPr>
            <a:r>
              <a:rPr lang="es-ES_tradnl" b="1" dirty="0" smtClean="0"/>
              <a:t>Equipo de trabajo</a:t>
            </a:r>
            <a:r>
              <a:rPr lang="es-ES_tradnl" dirty="0" smtClean="0"/>
              <a:t>, ampliar, difundir, promover</a:t>
            </a:r>
          </a:p>
        </p:txBody>
      </p:sp>
      <p:pic>
        <p:nvPicPr>
          <p:cNvPr id="4" name="Picture 2" descr="D:\Wiki Kaq\Legal\wikipety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543217" cy="54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93296"/>
            <a:ext cx="1089918" cy="72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6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543217" cy="54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93296"/>
            <a:ext cx="1089918" cy="72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Puntos pendientes</a:t>
            </a:r>
            <a:endParaRPr lang="es-GT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12976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s-ES_tradnl" b="1" dirty="0" smtClean="0"/>
              <a:t>Registrase con usuario </a:t>
            </a:r>
            <a:r>
              <a:rPr lang="es-ES_tradnl" dirty="0" smtClean="0"/>
              <a:t>en Wikipedia. Esto permite mayor compromiso y formalidad en </a:t>
            </a:r>
            <a:r>
              <a:rPr lang="es-ES_tradnl" dirty="0"/>
              <a:t>el proyecto </a:t>
            </a:r>
            <a:r>
              <a:rPr lang="es-ES_tradnl" sz="1800" dirty="0">
                <a:hlinkClick r:id="rId4"/>
              </a:rPr>
              <a:t>http://</a:t>
            </a:r>
            <a:r>
              <a:rPr lang="es-ES_tradnl" sz="1800" dirty="0" smtClean="0">
                <a:hlinkClick r:id="rId4"/>
              </a:rPr>
              <a:t>es.wikipedia.org/w/index.php?title=Especial:Entrar&amp;type=signup&amp;returnto=Wikipedia:Portada</a:t>
            </a:r>
            <a:r>
              <a:rPr lang="es-ES_tradnl" sz="1800" dirty="0" smtClean="0"/>
              <a:t> </a:t>
            </a:r>
          </a:p>
          <a:p>
            <a:pPr>
              <a:spcBef>
                <a:spcPts val="2400"/>
              </a:spcBef>
            </a:pPr>
            <a:r>
              <a:rPr lang="es-ES_tradnl" b="1" dirty="0" smtClean="0"/>
              <a:t>Votar</a:t>
            </a:r>
            <a:r>
              <a:rPr lang="es-ES_tradnl" dirty="0" smtClean="0"/>
              <a:t> a favor del programa </a:t>
            </a:r>
            <a:r>
              <a:rPr lang="es-ES_tradnl" dirty="0"/>
              <a:t>en </a:t>
            </a:r>
            <a:r>
              <a:rPr lang="es-ES_tradnl" sz="1800" dirty="0">
                <a:hlinkClick r:id="rId5"/>
              </a:rPr>
              <a:t>http://</a:t>
            </a:r>
            <a:r>
              <a:rPr lang="es-ES_tradnl" sz="1800" dirty="0" smtClean="0">
                <a:hlinkClick r:id="rId5"/>
              </a:rPr>
              <a:t>meta.wikimedia.org/wiki/Requests_for_new_language/Wikipedia_Kaqchikel</a:t>
            </a:r>
            <a:r>
              <a:rPr lang="es-ES_tradnl" sz="1800" dirty="0" smtClean="0"/>
              <a:t> </a:t>
            </a:r>
            <a:r>
              <a:rPr lang="es-ES_tradnl" dirty="0" smtClean="0"/>
              <a:t>Personas administradores de </a:t>
            </a:r>
            <a:r>
              <a:rPr lang="es-ES_tradnl" dirty="0" err="1" smtClean="0"/>
              <a:t>Wp</a:t>
            </a:r>
            <a:r>
              <a:rPr lang="es-ES_tradnl" dirty="0" smtClean="0"/>
              <a:t> estarán viendo estos aportes y su discusión para aprobar el proyecto y pasarlo de Incubadora a Enciclopedia</a:t>
            </a:r>
            <a:endParaRPr lang="es-ES_tradnl" dirty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8408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37312"/>
            <a:ext cx="543217" cy="545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93296"/>
            <a:ext cx="1089918" cy="72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Próximos pasos</a:t>
            </a:r>
            <a:endParaRPr lang="es-GT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12976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s-ES_tradnl" dirty="0" smtClean="0"/>
              <a:t>. . . . . . . </a:t>
            </a:r>
            <a:endParaRPr lang="es-ES_tradnl" dirty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51950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3760440"/>
            <a:ext cx="6624736" cy="1729879"/>
          </a:xfrm>
        </p:spPr>
        <p:txBody>
          <a:bodyPr/>
          <a:lstStyle/>
          <a:p>
            <a:pPr algn="r"/>
            <a:r>
              <a:rPr lang="es-ES_tradnl" sz="5400" dirty="0" smtClean="0"/>
              <a:t>Proyecto </a:t>
            </a:r>
            <a:br>
              <a:rPr lang="es-ES_tradnl" sz="5400" dirty="0" smtClean="0"/>
            </a:br>
            <a:r>
              <a:rPr lang="es-ES_tradnl" sz="5400" dirty="0" smtClean="0"/>
              <a:t>Kaqchikel Wikipetya’</a:t>
            </a:r>
            <a:endParaRPr lang="es-GT" sz="5400" dirty="0"/>
          </a:p>
        </p:txBody>
      </p:sp>
      <p:pic>
        <p:nvPicPr>
          <p:cNvPr id="1026" name="Picture 2" descr="D:\Wiki Kaq\Legal\wikipety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9794"/>
            <a:ext cx="1224136" cy="12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4053"/>
            <a:ext cx="2431157" cy="162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296816" y="6064696"/>
            <a:ext cx="3515544" cy="38864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_tradn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Chimaltenango, diciembre 2011</a:t>
            </a:r>
            <a:endParaRPr lang="es-GT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4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179</TotalTime>
  <Words>421</Words>
  <Application>Microsoft Office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Adyacencia</vt:lpstr>
      <vt:lpstr>Proyecto  Kaqchikel Wikipetya’</vt:lpstr>
      <vt:lpstr>Definición del proyecto </vt:lpstr>
      <vt:lpstr>Desarrollo del proyecto </vt:lpstr>
      <vt:lpstr>Avances a la fecha</vt:lpstr>
      <vt:lpstr>Presentación de PowerPoint</vt:lpstr>
      <vt:lpstr>Puntos pendientes</vt:lpstr>
      <vt:lpstr>Presentación de PowerPoint</vt:lpstr>
      <vt:lpstr>Presentación de PowerPoint</vt:lpstr>
      <vt:lpstr>Proyecto  Kaqchikel Wikipetya’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 Kaqchikel Wikipetya’</dc:title>
  <dc:creator>Jorge</dc:creator>
  <cp:lastModifiedBy>Jorge</cp:lastModifiedBy>
  <cp:revision>13</cp:revision>
  <dcterms:created xsi:type="dcterms:W3CDTF">2011-12-06T18:05:15Z</dcterms:created>
  <dcterms:modified xsi:type="dcterms:W3CDTF">2011-12-06T21:05:34Z</dcterms:modified>
</cp:coreProperties>
</file>