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59" r:id="rId5"/>
    <p:sldId id="258" r:id="rId6"/>
    <p:sldId id="261" r:id="rId7"/>
    <p:sldId id="262" r:id="rId8"/>
    <p:sldId id="260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6324-6E1C-490A-BCB5-1F950550A56F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934C7-ECDB-40A6-8E62-C9BCE13D7B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6324-6E1C-490A-BCB5-1F950550A56F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34C7-ECDB-40A6-8E62-C9BCE13D7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6324-6E1C-490A-BCB5-1F950550A56F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34C7-ECDB-40A6-8E62-C9BCE13D7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446324-6E1C-490A-BCB5-1F950550A56F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934C7-ECDB-40A6-8E62-C9BCE13D7B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6324-6E1C-490A-BCB5-1F950550A56F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934C7-ECDB-40A6-8E62-C9BCE13D7B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446324-6E1C-490A-BCB5-1F950550A56F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934C7-ECDB-40A6-8E62-C9BCE13D7B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446324-6E1C-490A-BCB5-1F950550A56F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934C7-ECDB-40A6-8E62-C9BCE13D7B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6324-6E1C-490A-BCB5-1F950550A56F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934C7-ECDB-40A6-8E62-C9BCE13D7B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6324-6E1C-490A-BCB5-1F950550A56F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934C7-ECDB-40A6-8E62-C9BCE13D7B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446324-6E1C-490A-BCB5-1F950550A56F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934C7-ECDB-40A6-8E62-C9BCE13D7B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446324-6E1C-490A-BCB5-1F950550A56F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934C7-ECDB-40A6-8E62-C9BCE13D7B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4446324-6E1C-490A-BCB5-1F950550A56F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5D934C7-ECDB-40A6-8E62-C9BCE13D7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6886574" cy="1368798"/>
          </a:xfrm>
        </p:spPr>
        <p:txBody>
          <a:bodyPr/>
          <a:lstStyle/>
          <a:p>
            <a:r>
              <a:rPr lang="en-US" dirty="0" smtClean="0"/>
              <a:t>A Digital Approach to Education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smtClean="0"/>
              <a:t>Limoke Oscar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1828800"/>
            <a:ext cx="7680960" cy="1066799"/>
          </a:xfrm>
        </p:spPr>
        <p:txBody>
          <a:bodyPr/>
          <a:lstStyle/>
          <a:p>
            <a:r>
              <a:rPr lang="en-US" dirty="0" smtClean="0"/>
              <a:t>Wikipedia for Schools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953000"/>
            <a:ext cx="1676400" cy="1676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58" b="16129"/>
          <a:stretch/>
        </p:blipFill>
        <p:spPr>
          <a:xfrm>
            <a:off x="5943600" y="2895600"/>
            <a:ext cx="3200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6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01676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Get information on schools with computers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Install offline version of Wikipedia</a:t>
            </a:r>
            <a:r>
              <a:rPr lang="en-US" sz="2400" dirty="0"/>
              <a:t> </a:t>
            </a:r>
            <a:r>
              <a:rPr lang="en-US" sz="2400" dirty="0" smtClean="0"/>
              <a:t>(Education Edition)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Train teachers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Workshops for students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Follow up and updates on the installations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Get feedback and more follow up trainings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58" b="16129"/>
          <a:stretch/>
        </p:blipFill>
        <p:spPr>
          <a:xfrm>
            <a:off x="7543800" y="4876797"/>
            <a:ext cx="1600200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8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Needs?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58" b="16129"/>
          <a:stretch/>
        </p:blipFill>
        <p:spPr>
          <a:xfrm>
            <a:off x="7543800" y="4876797"/>
            <a:ext cx="1600200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7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01676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Wikimedia Kenya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Students/Volunteers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Wikimedia Foundation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Ministry of Education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Civil Society – NGOs, CBOs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Other stakeholders in Education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Corporates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58" b="16129"/>
          <a:stretch/>
        </p:blipFill>
        <p:spPr>
          <a:xfrm>
            <a:off x="7543800" y="4876797"/>
            <a:ext cx="1600200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3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697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447800"/>
            <a:ext cx="1789019" cy="4129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Wikileaks</a:t>
            </a:r>
            <a:r>
              <a:rPr lang="en-US" sz="4000" dirty="0" smtClean="0"/>
              <a:t> is not associated with Wikipedia or </a:t>
            </a:r>
            <a:r>
              <a:rPr lang="en-US" sz="4000" dirty="0" smtClean="0"/>
              <a:t>Wikimedia…….</a:t>
            </a:r>
          </a:p>
          <a:p>
            <a:r>
              <a:rPr lang="en-US" sz="4000" dirty="0" smtClean="0"/>
              <a:t>…spread the word!!</a:t>
            </a:r>
          </a:p>
        </p:txBody>
      </p:sp>
    </p:spTree>
    <p:extLst>
      <p:ext uri="{BB962C8B-B14F-4D97-AF65-F5344CB8AC3E}">
        <p14:creationId xmlns:p14="http://schemas.microsoft.com/office/powerpoint/2010/main" xmlns="" val="380150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Wikipedia for </a:t>
            </a:r>
            <a:r>
              <a:rPr lang="en-US" dirty="0" smtClean="0"/>
              <a:t>Schools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Why??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685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3200" dirty="0" smtClean="0"/>
              <a:t>Increased school computer </a:t>
            </a:r>
            <a:r>
              <a:rPr lang="en-US" sz="3200" dirty="0" smtClean="0"/>
              <a:t>labs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200" dirty="0" smtClean="0"/>
              <a:t>More </a:t>
            </a:r>
            <a:r>
              <a:rPr lang="en-US" sz="3200" dirty="0" smtClean="0"/>
              <a:t>and more technology around </a:t>
            </a:r>
            <a:r>
              <a:rPr lang="en-US" sz="3200" dirty="0" smtClean="0"/>
              <a:t>students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200" dirty="0" smtClean="0"/>
              <a:t>Too </a:t>
            </a:r>
            <a:r>
              <a:rPr lang="en-US" sz="3200" dirty="0" smtClean="0"/>
              <a:t>much information available </a:t>
            </a:r>
            <a:endParaRPr lang="en-US" sz="32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3200" dirty="0" smtClean="0"/>
              <a:t>Students </a:t>
            </a:r>
            <a:r>
              <a:rPr lang="en-US" sz="3200" dirty="0" smtClean="0"/>
              <a:t>more informed than </a:t>
            </a:r>
            <a:r>
              <a:rPr lang="en-US" sz="3200" dirty="0" smtClean="0"/>
              <a:t>teachers?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200" dirty="0" smtClean="0"/>
              <a:t>Changing </a:t>
            </a:r>
            <a:r>
              <a:rPr lang="en-US" sz="3200" dirty="0" smtClean="0"/>
              <a:t>communication </a:t>
            </a:r>
            <a:r>
              <a:rPr lang="en-US" sz="3200" dirty="0" smtClean="0"/>
              <a:t>trends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200" dirty="0" smtClean="0"/>
              <a:t>Teacher-student/Parent-child </a:t>
            </a:r>
            <a:r>
              <a:rPr lang="en-US" sz="3200" dirty="0" smtClean="0"/>
              <a:t>relationships changed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58" b="16129"/>
          <a:stretch/>
        </p:blipFill>
        <p:spPr>
          <a:xfrm>
            <a:off x="7543800" y="4876797"/>
            <a:ext cx="1600200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6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Provide content for free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Increase knowledge thirst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Quench the knowledge thirst</a:t>
            </a:r>
          </a:p>
          <a:p>
            <a:endParaRPr lang="sw-K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br>
              <a:rPr lang="en-US" dirty="0" smtClean="0"/>
            </a:br>
            <a:endParaRPr lang="sw-K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Herbert Spencer (1820 - 1903)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whole purpose of education is to turn mirrors into windows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58" b="16129"/>
          <a:stretch/>
        </p:blipFill>
        <p:spPr>
          <a:xfrm>
            <a:off x="7543800" y="4876797"/>
            <a:ext cx="1600200" cy="19812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01240" y="152400"/>
            <a:ext cx="7680960" cy="10667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4400" dirty="0" smtClean="0"/>
              <a:t>Wikipedia for Schools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7417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49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8715" y="1752600"/>
            <a:ext cx="2600328" cy="1731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52599"/>
            <a:ext cx="5934030" cy="3714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8715" y="3733800"/>
            <a:ext cx="2597754" cy="1733501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/>
          <a:lstStyle/>
          <a:p>
            <a:r>
              <a:rPr lang="en-US" dirty="0" smtClean="0"/>
              <a:t>Wikipedia for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32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/>
          <a:lstStyle/>
          <a:p>
            <a:r>
              <a:rPr lang="en-US" dirty="0" smtClean="0"/>
              <a:t>Wikipedia for Schools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52600"/>
            <a:ext cx="5588000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752600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9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/>
          <a:lstStyle/>
          <a:p>
            <a:r>
              <a:rPr lang="en-US" dirty="0" smtClean="0"/>
              <a:t>Wikipedia for Schools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52600"/>
            <a:ext cx="5438379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727200"/>
            <a:ext cx="2667000" cy="2151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1522" y="4114800"/>
            <a:ext cx="268147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8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4876797"/>
            <a:ext cx="4572000" cy="1178298"/>
          </a:xfrm>
        </p:spPr>
        <p:txBody>
          <a:bodyPr/>
          <a:lstStyle/>
          <a:p>
            <a:r>
              <a:rPr lang="en-US" dirty="0"/>
              <a:t>John Dewey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439912" cy="1984248"/>
          </a:xfrm>
        </p:spPr>
        <p:txBody>
          <a:bodyPr/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If we teach today as we taught yesterday, we rob our children their tomorrow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58" b="16129"/>
          <a:stretch/>
        </p:blipFill>
        <p:spPr>
          <a:xfrm>
            <a:off x="7543800" y="4876797"/>
            <a:ext cx="1600200" cy="19812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01240" y="152400"/>
            <a:ext cx="7680960" cy="10667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4400" dirty="0" smtClean="0"/>
              <a:t>Wikipedia for Schools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7417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03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676400"/>
            <a:ext cx="38862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991175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3,527,588 Articles in English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21,000+ in Swahili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Anyone can edit, submit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Free to copy and re-use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695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354</TotalTime>
  <Words>177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Mylar</vt:lpstr>
      <vt:lpstr>Wikipedia for Schools</vt:lpstr>
      <vt:lpstr>Wikipedia for Schools Why??</vt:lpstr>
      <vt:lpstr>Overview </vt:lpstr>
      <vt:lpstr>The whole purpose of education is to turn mirrors into windows</vt:lpstr>
      <vt:lpstr>Wikipedia for Schools</vt:lpstr>
      <vt:lpstr>Wikipedia for Schools</vt:lpstr>
      <vt:lpstr>Wikipedia for Schools</vt:lpstr>
      <vt:lpstr> If we teach today as we taught yesterday, we rob our children their tomorrow</vt:lpstr>
      <vt:lpstr>Slide 9</vt:lpstr>
      <vt:lpstr>How?</vt:lpstr>
      <vt:lpstr>Needs?</vt:lpstr>
      <vt:lpstr>Who?</vt:lpstr>
      <vt:lpstr>BTW…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Wikipedia for Schools</dc:title>
  <dc:creator>David Mugo</dc:creator>
  <cp:lastModifiedBy>ADMIN2</cp:lastModifiedBy>
  <cp:revision>45</cp:revision>
  <dcterms:created xsi:type="dcterms:W3CDTF">2011-01-10T04:44:51Z</dcterms:created>
  <dcterms:modified xsi:type="dcterms:W3CDTF">2011-02-23T10:09:19Z</dcterms:modified>
</cp:coreProperties>
</file>