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1B2E-BE1B-4323-BB32-3051995D8ED8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0489-16D4-48D6-8851-4640DE0658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 March 2011 and 12 Dec.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Sudden increase in numbers on 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955" r="3139" b="3971"/>
          <a:stretch>
            <a:fillRect/>
          </a:stretch>
        </p:blipFill>
        <p:spPr bwMode="auto">
          <a:xfrm>
            <a:off x="0" y="784731"/>
            <a:ext cx="9144000" cy="460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955" r="2257" b="5501"/>
          <a:stretch>
            <a:fillRect/>
          </a:stretch>
        </p:blipFill>
        <p:spPr bwMode="auto">
          <a:xfrm>
            <a:off x="0" y="1052736"/>
            <a:ext cx="912151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7955" r="4320" b="5501"/>
          <a:stretch>
            <a:fillRect/>
          </a:stretch>
        </p:blipFill>
        <p:spPr bwMode="auto">
          <a:xfrm>
            <a:off x="0" y="1196752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7955" r="4320" b="4556"/>
          <a:stretch>
            <a:fillRect/>
          </a:stretch>
        </p:blipFill>
        <p:spPr bwMode="auto">
          <a:xfrm>
            <a:off x="0" y="1052736"/>
            <a:ext cx="9144000" cy="46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-1181" t="17010" r="4320" b="5501"/>
          <a:stretch>
            <a:fillRect/>
          </a:stretch>
        </p:blipFill>
        <p:spPr bwMode="auto">
          <a:xfrm>
            <a:off x="-73024" y="1052736"/>
            <a:ext cx="92170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7595" r="4029" b="4916"/>
          <a:stretch>
            <a:fillRect/>
          </a:stretch>
        </p:blipFill>
        <p:spPr bwMode="auto">
          <a:xfrm>
            <a:off x="11675" y="1196752"/>
            <a:ext cx="9132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8 March 2011 and 12 Dec. 2011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Cummins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March 2011 and 12 Dec. 2011</dc:title>
  <dc:creator>Mandar V Kulkarni</dc:creator>
  <cp:lastModifiedBy>Mandar V Kulkarni</cp:lastModifiedBy>
  <cp:revision>5</cp:revision>
  <dcterms:created xsi:type="dcterms:W3CDTF">2012-01-04T05:29:54Z</dcterms:created>
  <dcterms:modified xsi:type="dcterms:W3CDTF">2012-01-04T08:04:23Z</dcterms:modified>
</cp:coreProperties>
</file>