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24"/>
  </p:notesMasterIdLst>
  <p:handoutMasterIdLst>
    <p:handoutMasterId r:id="rId25"/>
  </p:handoutMasterIdLst>
  <p:sldIdLst>
    <p:sldId id="256" r:id="rId2"/>
    <p:sldId id="440" r:id="rId3"/>
    <p:sldId id="397" r:id="rId4"/>
    <p:sldId id="413" r:id="rId5"/>
    <p:sldId id="409" r:id="rId6"/>
    <p:sldId id="429" r:id="rId7"/>
    <p:sldId id="442" r:id="rId8"/>
    <p:sldId id="400" r:id="rId9"/>
    <p:sldId id="443" r:id="rId10"/>
    <p:sldId id="358" r:id="rId11"/>
    <p:sldId id="439" r:id="rId12"/>
    <p:sldId id="399" r:id="rId13"/>
    <p:sldId id="433" r:id="rId14"/>
    <p:sldId id="269" r:id="rId15"/>
    <p:sldId id="428" r:id="rId16"/>
    <p:sldId id="444" r:id="rId17"/>
    <p:sldId id="430" r:id="rId18"/>
    <p:sldId id="424" r:id="rId19"/>
    <p:sldId id="432" r:id="rId20"/>
    <p:sldId id="434" r:id="rId21"/>
    <p:sldId id="441" r:id="rId22"/>
    <p:sldId id="3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tline" id="{01C44E29-8561-44CA-8190-604567035165}">
          <p14:sldIdLst>
            <p14:sldId id="256"/>
          </p14:sldIdLst>
        </p14:section>
        <p14:section name="Background" id="{257D22DB-A77C-4B0A-BF7C-B9A36E0C5768}">
          <p14:sldIdLst>
            <p14:sldId id="440"/>
            <p14:sldId id="397"/>
            <p14:sldId id="413"/>
          </p14:sldIdLst>
        </p14:section>
        <p14:section name="Dual publishing" id="{A2BE3D89-5B36-4C12-B753-B12544189802}">
          <p14:sldIdLst>
            <p14:sldId id="409"/>
            <p14:sldId id="429"/>
            <p14:sldId id="442"/>
            <p14:sldId id="400"/>
            <p14:sldId id="443"/>
            <p14:sldId id="358"/>
            <p14:sldId id="439"/>
            <p14:sldId id="399"/>
            <p14:sldId id="433"/>
            <p14:sldId id="269"/>
            <p14:sldId id="428"/>
            <p14:sldId id="444"/>
            <p14:sldId id="430"/>
            <p14:sldId id="424"/>
          </p14:sldIdLst>
        </p14:section>
        <p14:section name="Conc &amp; Future" id="{83DB41D3-C852-42EF-9327-C1C7F176E1EB}">
          <p14:sldIdLst>
            <p14:sldId id="432"/>
            <p14:sldId id="434"/>
            <p14:sldId id="441"/>
            <p14:sldId id="386"/>
          </p14:sldIdLst>
        </p14:section>
        <p14:section name="Extra slides" id="{3070A386-8B8A-451B-89B2-EDDD4CB50EA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FF66"/>
    <a:srgbClr val="6F99B5"/>
    <a:srgbClr val="006699"/>
    <a:srgbClr val="0000BF"/>
    <a:srgbClr val="EEEEF2"/>
    <a:srgbClr val="E0E1E8"/>
    <a:srgbClr val="535354"/>
    <a:srgbClr val="46464A"/>
    <a:srgbClr val="045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9708" autoAdjust="0"/>
  </p:normalViewPr>
  <p:slideViewPr>
    <p:cSldViewPr snapToGrid="0">
      <p:cViewPr varScale="1">
        <p:scale>
          <a:sx n="98" d="100"/>
          <a:sy n="98" d="100"/>
        </p:scale>
        <p:origin x="19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39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06398-1C5D-450F-8919-1DAA845BEF47}" type="doc">
      <dgm:prSet loTypeId="urn:microsoft.com/office/officeart/2005/8/layout/hierarchy6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600C548F-F07F-4A99-B0F1-075F326713B1}">
      <dgm:prSet phldrT="[Text]"/>
      <dgm:spPr/>
      <dgm:t>
        <a:bodyPr/>
        <a:lstStyle/>
        <a:p>
          <a:r>
            <a:rPr lang="en-AU" dirty="0"/>
            <a:t>Wikipedia Sister project</a:t>
          </a:r>
          <a:endParaRPr lang="en-GB" dirty="0"/>
        </a:p>
      </dgm:t>
    </dgm:pt>
    <dgm:pt modelId="{7283E9E1-DFEB-4F2A-B81C-2DE036C99845}" type="parTrans" cxnId="{C4329A76-6BE8-4929-AC48-7EAE1555ACF8}">
      <dgm:prSet/>
      <dgm:spPr/>
      <dgm:t>
        <a:bodyPr/>
        <a:lstStyle/>
        <a:p>
          <a:endParaRPr lang="en-GB"/>
        </a:p>
      </dgm:t>
    </dgm:pt>
    <dgm:pt modelId="{680A0A8E-63D1-45B2-86A7-CB4248DEA3E9}" type="sibTrans" cxnId="{C4329A76-6BE8-4929-AC48-7EAE1555ACF8}">
      <dgm:prSet/>
      <dgm:spPr/>
      <dgm:t>
        <a:bodyPr/>
        <a:lstStyle/>
        <a:p>
          <a:endParaRPr lang="en-GB"/>
        </a:p>
      </dgm:t>
    </dgm:pt>
    <dgm:pt modelId="{2CE5933A-6A4C-4BB6-8BD6-5C406E17509C}">
      <dgm:prSet phldrT="[Text]"/>
      <dgm:spPr/>
      <dgm:t>
        <a:bodyPr/>
        <a:lstStyle/>
        <a:p>
          <a:r>
            <a:rPr lang="en-AU" dirty="0"/>
            <a:t>In whole</a:t>
          </a:r>
          <a:endParaRPr lang="en-GB" dirty="0"/>
        </a:p>
      </dgm:t>
    </dgm:pt>
    <dgm:pt modelId="{CF9572A4-62F2-4D90-A0FF-DF6D7230AA38}" type="parTrans" cxnId="{342EE858-4413-40A5-B03F-5AB2CB3C68B6}">
      <dgm:prSet/>
      <dgm:spPr/>
      <dgm:t>
        <a:bodyPr/>
        <a:lstStyle/>
        <a:p>
          <a:endParaRPr lang="en-GB"/>
        </a:p>
      </dgm:t>
    </dgm:pt>
    <dgm:pt modelId="{049AAE93-A5F5-46A5-B40D-BFE299E86FE7}" type="sibTrans" cxnId="{342EE858-4413-40A5-B03F-5AB2CB3C68B6}">
      <dgm:prSet/>
      <dgm:spPr/>
      <dgm:t>
        <a:bodyPr/>
        <a:lstStyle/>
        <a:p>
          <a:endParaRPr lang="en-GB"/>
        </a:p>
      </dgm:t>
    </dgm:pt>
    <dgm:pt modelId="{5CD64B59-8FD8-4202-8D89-058D9410BA04}">
      <dgm:prSet phldrT="[Text]"/>
      <dgm:spPr/>
      <dgm:t>
        <a:bodyPr/>
        <a:lstStyle/>
        <a:p>
          <a:r>
            <a:rPr lang="en-AU" dirty="0" err="1"/>
            <a:t>WikiJournals</a:t>
          </a:r>
          <a:endParaRPr lang="en-GB" dirty="0"/>
        </a:p>
      </dgm:t>
    </dgm:pt>
    <dgm:pt modelId="{94B265E2-D79F-4BCB-8B0E-984A5847CEF7}" type="parTrans" cxnId="{9FAD9072-11F9-4554-9E28-773E9F430DF5}">
      <dgm:prSet/>
      <dgm:spPr/>
      <dgm:t>
        <a:bodyPr/>
        <a:lstStyle/>
        <a:p>
          <a:endParaRPr lang="en-GB"/>
        </a:p>
      </dgm:t>
    </dgm:pt>
    <dgm:pt modelId="{5D9114D3-77E7-4398-AE12-2A3FE71D05B7}" type="sibTrans" cxnId="{9FAD9072-11F9-4554-9E28-773E9F430DF5}">
      <dgm:prSet/>
      <dgm:spPr/>
      <dgm:t>
        <a:bodyPr/>
        <a:lstStyle/>
        <a:p>
          <a:endParaRPr lang="en-GB"/>
        </a:p>
      </dgm:t>
    </dgm:pt>
    <dgm:pt modelId="{8046DBA9-BFAE-4136-8A5C-696952324E6B}">
      <dgm:prSet phldrT="[Text]"/>
      <dgm:spPr/>
      <dgm:t>
        <a:bodyPr/>
        <a:lstStyle/>
        <a:p>
          <a:r>
            <a:rPr lang="en-AU" dirty="0"/>
            <a:t>PLOS Genetics </a:t>
          </a:r>
          <a:endParaRPr lang="en-GB" dirty="0"/>
        </a:p>
      </dgm:t>
    </dgm:pt>
    <dgm:pt modelId="{DA6A53A4-8DFE-43A6-B407-8B965C90C34A}" type="parTrans" cxnId="{AED01945-1DEF-4BBF-A788-7A5A72E4EDCF}">
      <dgm:prSet/>
      <dgm:spPr/>
      <dgm:t>
        <a:bodyPr/>
        <a:lstStyle/>
        <a:p>
          <a:endParaRPr lang="en-GB"/>
        </a:p>
      </dgm:t>
    </dgm:pt>
    <dgm:pt modelId="{2126685E-13F6-4BA9-BCAB-B93D5EEB3E32}" type="sibTrans" cxnId="{AED01945-1DEF-4BBF-A788-7A5A72E4EDCF}">
      <dgm:prSet/>
      <dgm:spPr/>
      <dgm:t>
        <a:bodyPr/>
        <a:lstStyle/>
        <a:p>
          <a:endParaRPr lang="en-GB"/>
        </a:p>
      </dgm:t>
    </dgm:pt>
    <dgm:pt modelId="{E667BA67-1CF9-4106-8BD2-CA225E96CB85}">
      <dgm:prSet phldrT="[Text]"/>
      <dgm:spPr/>
      <dgm:t>
        <a:bodyPr/>
        <a:lstStyle/>
        <a:p>
          <a:r>
            <a:rPr lang="en-AU" dirty="0"/>
            <a:t>Host</a:t>
          </a:r>
          <a:endParaRPr lang="en-GB" dirty="0"/>
        </a:p>
      </dgm:t>
    </dgm:pt>
    <dgm:pt modelId="{782AD12A-2E47-4073-84C6-38AD51535542}" type="parTrans" cxnId="{945AA461-0DF6-4CD5-B349-DC92C8D90B1C}">
      <dgm:prSet/>
      <dgm:spPr/>
      <dgm:t>
        <a:bodyPr/>
        <a:lstStyle/>
        <a:p>
          <a:endParaRPr lang="en-GB"/>
        </a:p>
      </dgm:t>
    </dgm:pt>
    <dgm:pt modelId="{8978630E-725B-4A53-8E44-CFBC65561162}" type="sibTrans" cxnId="{945AA461-0DF6-4CD5-B349-DC92C8D90B1C}">
      <dgm:prSet/>
      <dgm:spPr/>
      <dgm:t>
        <a:bodyPr/>
        <a:lstStyle/>
        <a:p>
          <a:endParaRPr lang="en-GB"/>
        </a:p>
      </dgm:t>
    </dgm:pt>
    <dgm:pt modelId="{AF89A6D8-0A9B-4DED-B739-E35528B85914}">
      <dgm:prSet phldrT="[Text]"/>
      <dgm:spPr/>
      <dgm:t>
        <a:bodyPr/>
        <a:lstStyle/>
        <a:p>
          <a:r>
            <a:rPr lang="en-AU" dirty="0"/>
            <a:t>Format</a:t>
          </a:r>
          <a:endParaRPr lang="en-GB" dirty="0"/>
        </a:p>
      </dgm:t>
    </dgm:pt>
    <dgm:pt modelId="{CC0DC004-49B3-43ED-A272-A6D79CA57F69}" type="parTrans" cxnId="{26AFF391-A97E-45E0-BF9B-6EA55EFCEF88}">
      <dgm:prSet/>
      <dgm:spPr/>
      <dgm:t>
        <a:bodyPr/>
        <a:lstStyle/>
        <a:p>
          <a:endParaRPr lang="en-GB"/>
        </a:p>
      </dgm:t>
    </dgm:pt>
    <dgm:pt modelId="{EB58543B-A729-452F-B247-DD93857FD16A}" type="sibTrans" cxnId="{26AFF391-A97E-45E0-BF9B-6EA55EFCEF88}">
      <dgm:prSet/>
      <dgm:spPr/>
      <dgm:t>
        <a:bodyPr/>
        <a:lstStyle/>
        <a:p>
          <a:endParaRPr lang="en-GB"/>
        </a:p>
      </dgm:t>
    </dgm:pt>
    <dgm:pt modelId="{AC0252C0-6C35-46EE-BB7A-78D294F53C2F}">
      <dgm:prSet phldrT="[Text]"/>
      <dgm:spPr/>
      <dgm:t>
        <a:bodyPr/>
        <a:lstStyle/>
        <a:p>
          <a:r>
            <a:rPr lang="en-AU" dirty="0"/>
            <a:t>Example</a:t>
          </a:r>
          <a:endParaRPr lang="en-GB" dirty="0"/>
        </a:p>
      </dgm:t>
    </dgm:pt>
    <dgm:pt modelId="{5526F91D-7119-466F-9F56-5CAC405779AF}" type="parTrans" cxnId="{FFE7CC99-0CA4-4C2B-B8B1-94E3ABA79458}">
      <dgm:prSet/>
      <dgm:spPr/>
      <dgm:t>
        <a:bodyPr/>
        <a:lstStyle/>
        <a:p>
          <a:endParaRPr lang="en-GB"/>
        </a:p>
      </dgm:t>
    </dgm:pt>
    <dgm:pt modelId="{25B9F547-6743-4628-88B8-96C8884B233F}" type="sibTrans" cxnId="{FFE7CC99-0CA4-4C2B-B8B1-94E3ABA79458}">
      <dgm:prSet/>
      <dgm:spPr/>
      <dgm:t>
        <a:bodyPr/>
        <a:lstStyle/>
        <a:p>
          <a:endParaRPr lang="en-GB"/>
        </a:p>
      </dgm:t>
    </dgm:pt>
    <dgm:pt modelId="{5A62A197-EF1B-4AE6-A09B-4DFC7CA32056}">
      <dgm:prSet phldrT="[Text]"/>
      <dgm:spPr/>
      <dgm:t>
        <a:bodyPr/>
        <a:lstStyle/>
        <a:p>
          <a:r>
            <a:rPr lang="en-AU" dirty="0"/>
            <a:t>One-off</a:t>
          </a:r>
          <a:endParaRPr lang="en-GB" dirty="0"/>
        </a:p>
      </dgm:t>
    </dgm:pt>
    <dgm:pt modelId="{01809438-E848-42F9-87F5-154FEDB8EABF}" type="parTrans" cxnId="{0D172183-A37E-4AF1-9D64-2D5361A6A917}">
      <dgm:prSet/>
      <dgm:spPr/>
      <dgm:t>
        <a:bodyPr/>
        <a:lstStyle/>
        <a:p>
          <a:endParaRPr lang="en-GB"/>
        </a:p>
      </dgm:t>
    </dgm:pt>
    <dgm:pt modelId="{EF43C113-6079-4A79-8F1D-99370C17E397}" type="sibTrans" cxnId="{0D172183-A37E-4AF1-9D64-2D5361A6A917}">
      <dgm:prSet/>
      <dgm:spPr/>
      <dgm:t>
        <a:bodyPr/>
        <a:lstStyle/>
        <a:p>
          <a:endParaRPr lang="en-GB"/>
        </a:p>
      </dgm:t>
    </dgm:pt>
    <dgm:pt modelId="{66876892-4240-453A-93D0-0C8A99449E5D}">
      <dgm:prSet phldrT="[Text]"/>
      <dgm:spPr/>
      <dgm:t>
        <a:bodyPr/>
        <a:lstStyle/>
        <a:p>
          <a:r>
            <a:rPr lang="en-AU" dirty="0"/>
            <a:t>examples in negotiation</a:t>
          </a:r>
          <a:endParaRPr lang="en-GB" dirty="0"/>
        </a:p>
      </dgm:t>
    </dgm:pt>
    <dgm:pt modelId="{46206B7B-503D-4BCB-A3DC-C90338D7AA22}" type="parTrans" cxnId="{E48138CF-36F4-44F3-88CF-B96223BEC754}">
      <dgm:prSet/>
      <dgm:spPr/>
      <dgm:t>
        <a:bodyPr/>
        <a:lstStyle/>
        <a:p>
          <a:endParaRPr lang="en-GB"/>
        </a:p>
      </dgm:t>
    </dgm:pt>
    <dgm:pt modelId="{1D62C638-F189-4C42-B42F-F0338FED1417}" type="sibTrans" cxnId="{E48138CF-36F4-44F3-88CF-B96223BEC754}">
      <dgm:prSet/>
      <dgm:spPr/>
      <dgm:t>
        <a:bodyPr/>
        <a:lstStyle/>
        <a:p>
          <a:endParaRPr lang="en-GB"/>
        </a:p>
      </dgm:t>
    </dgm:pt>
    <dgm:pt modelId="{4758EE37-3AC2-4D48-9FC8-257822D32C63}">
      <dgm:prSet phldrT="[Text]"/>
      <dgm:spPr/>
      <dgm:t>
        <a:bodyPr/>
        <a:lstStyle/>
        <a:p>
          <a:r>
            <a:rPr lang="en-AU" dirty="0"/>
            <a:t>In part</a:t>
          </a:r>
          <a:endParaRPr lang="en-GB" dirty="0"/>
        </a:p>
      </dgm:t>
    </dgm:pt>
    <dgm:pt modelId="{E2377B1E-4C2B-4289-B59D-D1E24917BEB0}" type="sibTrans" cxnId="{16994686-46D7-4031-8B48-492358CA8419}">
      <dgm:prSet/>
      <dgm:spPr/>
      <dgm:t>
        <a:bodyPr/>
        <a:lstStyle/>
        <a:p>
          <a:endParaRPr lang="en-GB"/>
        </a:p>
      </dgm:t>
    </dgm:pt>
    <dgm:pt modelId="{A427C689-7D9E-4B56-ACEF-2D1A02B4DF57}" type="parTrans" cxnId="{16994686-46D7-4031-8B48-492358CA8419}">
      <dgm:prSet/>
      <dgm:spPr/>
      <dgm:t>
        <a:bodyPr/>
        <a:lstStyle/>
        <a:p>
          <a:endParaRPr lang="en-GB"/>
        </a:p>
      </dgm:t>
    </dgm:pt>
    <dgm:pt modelId="{059887EC-8E33-44B9-B6BD-4D2C64A173DA}" type="pres">
      <dgm:prSet presAssocID="{F5406398-1C5D-450F-8919-1DAA845BEF4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0BAA660-8901-4361-A0D8-A8B569D0521A}" type="pres">
      <dgm:prSet presAssocID="{F5406398-1C5D-450F-8919-1DAA845BEF47}" presName="hierFlow" presStyleCnt="0"/>
      <dgm:spPr/>
    </dgm:pt>
    <dgm:pt modelId="{54E8D49A-182A-47A1-930B-56EADC06B8B6}" type="pres">
      <dgm:prSet presAssocID="{F5406398-1C5D-450F-8919-1DAA845BEF47}" presName="firstBuf" presStyleCnt="0"/>
      <dgm:spPr/>
    </dgm:pt>
    <dgm:pt modelId="{7CC4A2D8-9371-4D8E-AE40-09ACCCC702B3}" type="pres">
      <dgm:prSet presAssocID="{F5406398-1C5D-450F-8919-1DAA845BEF4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E84D34D-A1CA-43D2-A191-8BBAD84550EF}" type="pres">
      <dgm:prSet presAssocID="{600C548F-F07F-4A99-B0F1-075F326713B1}" presName="Name14" presStyleCnt="0"/>
      <dgm:spPr/>
    </dgm:pt>
    <dgm:pt modelId="{27DD7676-6B03-4787-87C7-03A561F7E6F6}" type="pres">
      <dgm:prSet presAssocID="{600C548F-F07F-4A99-B0F1-075F326713B1}" presName="level1Shape" presStyleLbl="node0" presStyleIdx="0" presStyleCnt="1" custScaleX="226208">
        <dgm:presLayoutVars>
          <dgm:chPref val="3"/>
        </dgm:presLayoutVars>
      </dgm:prSet>
      <dgm:spPr/>
    </dgm:pt>
    <dgm:pt modelId="{85F177EC-ED5C-436B-9A41-B48A33BE6E92}" type="pres">
      <dgm:prSet presAssocID="{600C548F-F07F-4A99-B0F1-075F326713B1}" presName="hierChild2" presStyleCnt="0"/>
      <dgm:spPr/>
    </dgm:pt>
    <dgm:pt modelId="{AC41BF45-F791-439B-96CF-9AD75C15A15D}" type="pres">
      <dgm:prSet presAssocID="{CF9572A4-62F2-4D90-A0FF-DF6D7230AA38}" presName="Name19" presStyleLbl="parChTrans1D2" presStyleIdx="0" presStyleCnt="3"/>
      <dgm:spPr/>
    </dgm:pt>
    <dgm:pt modelId="{20743110-B18B-4241-8341-A22701E285FA}" type="pres">
      <dgm:prSet presAssocID="{2CE5933A-6A4C-4BB6-8BD6-5C406E17509C}" presName="Name21" presStyleCnt="0"/>
      <dgm:spPr/>
    </dgm:pt>
    <dgm:pt modelId="{53D36070-A46A-4C41-BEF7-428052119FD0}" type="pres">
      <dgm:prSet presAssocID="{2CE5933A-6A4C-4BB6-8BD6-5C406E17509C}" presName="level2Shape" presStyleLbl="node2" presStyleIdx="0" presStyleCnt="3" custScaleX="119071"/>
      <dgm:spPr/>
    </dgm:pt>
    <dgm:pt modelId="{4B39E387-25FB-4C78-B26F-8B909A6F5A95}" type="pres">
      <dgm:prSet presAssocID="{2CE5933A-6A4C-4BB6-8BD6-5C406E17509C}" presName="hierChild3" presStyleCnt="0"/>
      <dgm:spPr/>
    </dgm:pt>
    <dgm:pt modelId="{549ADFB1-97EF-4E9D-887C-A75BC84A995E}" type="pres">
      <dgm:prSet presAssocID="{94B265E2-D79F-4BCB-8B0E-984A5847CEF7}" presName="Name19" presStyleLbl="parChTrans1D3" presStyleIdx="0" presStyleCnt="3"/>
      <dgm:spPr/>
    </dgm:pt>
    <dgm:pt modelId="{67DA3133-D459-4B9F-8AF5-F9E0BF4FCA68}" type="pres">
      <dgm:prSet presAssocID="{5CD64B59-8FD8-4202-8D89-058D9410BA04}" presName="Name21" presStyleCnt="0"/>
      <dgm:spPr/>
    </dgm:pt>
    <dgm:pt modelId="{311BD4B1-B274-4AB6-8856-F54E25AF76CC}" type="pres">
      <dgm:prSet presAssocID="{5CD64B59-8FD8-4202-8D89-058D9410BA04}" presName="level2Shape" presStyleLbl="node3" presStyleIdx="0" presStyleCnt="3" custScaleX="119071"/>
      <dgm:spPr/>
    </dgm:pt>
    <dgm:pt modelId="{2D402044-185D-4CA4-A643-6E6CD460679D}" type="pres">
      <dgm:prSet presAssocID="{5CD64B59-8FD8-4202-8D89-058D9410BA04}" presName="hierChild3" presStyleCnt="0"/>
      <dgm:spPr/>
    </dgm:pt>
    <dgm:pt modelId="{E3007CE8-AA6D-4027-8DA6-F2FC3FE24565}" type="pres">
      <dgm:prSet presAssocID="{A427C689-7D9E-4B56-ACEF-2D1A02B4DF57}" presName="Name19" presStyleLbl="parChTrans1D2" presStyleIdx="1" presStyleCnt="3"/>
      <dgm:spPr/>
    </dgm:pt>
    <dgm:pt modelId="{E222C395-F10E-4987-A654-5306BE05EF7E}" type="pres">
      <dgm:prSet presAssocID="{4758EE37-3AC2-4D48-9FC8-257822D32C63}" presName="Name21" presStyleCnt="0"/>
      <dgm:spPr/>
    </dgm:pt>
    <dgm:pt modelId="{EABBA561-C082-42AD-9F41-84F5C1DAFE9D}" type="pres">
      <dgm:prSet presAssocID="{4758EE37-3AC2-4D48-9FC8-257822D32C63}" presName="level2Shape" presStyleLbl="node2" presStyleIdx="1" presStyleCnt="3" custScaleX="119071"/>
      <dgm:spPr/>
    </dgm:pt>
    <dgm:pt modelId="{D7551A73-62C3-47AF-BA53-D3F9AD7B3378}" type="pres">
      <dgm:prSet presAssocID="{4758EE37-3AC2-4D48-9FC8-257822D32C63}" presName="hierChild3" presStyleCnt="0"/>
      <dgm:spPr/>
    </dgm:pt>
    <dgm:pt modelId="{835AB053-22B5-466B-9285-BB56422DC886}" type="pres">
      <dgm:prSet presAssocID="{DA6A53A4-8DFE-43A6-B407-8B965C90C34A}" presName="Name19" presStyleLbl="parChTrans1D3" presStyleIdx="1" presStyleCnt="3"/>
      <dgm:spPr/>
    </dgm:pt>
    <dgm:pt modelId="{AF66B1FF-3A7F-4050-A320-37699E95C7F1}" type="pres">
      <dgm:prSet presAssocID="{8046DBA9-BFAE-4136-8A5C-696952324E6B}" presName="Name21" presStyleCnt="0"/>
      <dgm:spPr/>
    </dgm:pt>
    <dgm:pt modelId="{6E0AA6DD-6E74-47BC-ABBC-994A584B6A7C}" type="pres">
      <dgm:prSet presAssocID="{8046DBA9-BFAE-4136-8A5C-696952324E6B}" presName="level2Shape" presStyleLbl="node3" presStyleIdx="1" presStyleCnt="3" custScaleX="119071"/>
      <dgm:spPr/>
    </dgm:pt>
    <dgm:pt modelId="{ABEDD5F2-E38A-499A-B432-AC6942C38C7D}" type="pres">
      <dgm:prSet presAssocID="{8046DBA9-BFAE-4136-8A5C-696952324E6B}" presName="hierChild3" presStyleCnt="0"/>
      <dgm:spPr/>
    </dgm:pt>
    <dgm:pt modelId="{23F280EC-5489-4C5B-B236-9C4EB68EA1E1}" type="pres">
      <dgm:prSet presAssocID="{01809438-E848-42F9-87F5-154FEDB8EABF}" presName="Name19" presStyleLbl="parChTrans1D2" presStyleIdx="2" presStyleCnt="3"/>
      <dgm:spPr/>
    </dgm:pt>
    <dgm:pt modelId="{C092A77C-A603-4FE2-B411-150653D5A8F9}" type="pres">
      <dgm:prSet presAssocID="{5A62A197-EF1B-4AE6-A09B-4DFC7CA32056}" presName="Name21" presStyleCnt="0"/>
      <dgm:spPr/>
    </dgm:pt>
    <dgm:pt modelId="{5663ABAA-02BC-4532-9E5A-F0B8E6557657}" type="pres">
      <dgm:prSet presAssocID="{5A62A197-EF1B-4AE6-A09B-4DFC7CA32056}" presName="level2Shape" presStyleLbl="node2" presStyleIdx="2" presStyleCnt="3" custScaleX="119071"/>
      <dgm:spPr/>
    </dgm:pt>
    <dgm:pt modelId="{3AE89F4C-79CE-41D7-8595-C99A339B8232}" type="pres">
      <dgm:prSet presAssocID="{5A62A197-EF1B-4AE6-A09B-4DFC7CA32056}" presName="hierChild3" presStyleCnt="0"/>
      <dgm:spPr/>
    </dgm:pt>
    <dgm:pt modelId="{99287982-F360-4E6D-BC10-FF8D771F7FFF}" type="pres">
      <dgm:prSet presAssocID="{46206B7B-503D-4BCB-A3DC-C90338D7AA22}" presName="Name19" presStyleLbl="parChTrans1D3" presStyleIdx="2" presStyleCnt="3"/>
      <dgm:spPr/>
    </dgm:pt>
    <dgm:pt modelId="{F3CA15DF-3270-43AB-9DB5-C92755431F46}" type="pres">
      <dgm:prSet presAssocID="{66876892-4240-453A-93D0-0C8A99449E5D}" presName="Name21" presStyleCnt="0"/>
      <dgm:spPr/>
    </dgm:pt>
    <dgm:pt modelId="{AAB858D3-F494-421D-9B24-E15F71341E70}" type="pres">
      <dgm:prSet presAssocID="{66876892-4240-453A-93D0-0C8A99449E5D}" presName="level2Shape" presStyleLbl="node3" presStyleIdx="2" presStyleCnt="3" custScaleX="119071"/>
      <dgm:spPr/>
    </dgm:pt>
    <dgm:pt modelId="{004571EA-84EE-4AE9-8F88-475654C968C8}" type="pres">
      <dgm:prSet presAssocID="{66876892-4240-453A-93D0-0C8A99449E5D}" presName="hierChild3" presStyleCnt="0"/>
      <dgm:spPr/>
    </dgm:pt>
    <dgm:pt modelId="{8A03939E-8BE9-4BCB-9CCF-A588A79B953D}" type="pres">
      <dgm:prSet presAssocID="{F5406398-1C5D-450F-8919-1DAA845BEF47}" presName="bgShapesFlow" presStyleCnt="0"/>
      <dgm:spPr/>
    </dgm:pt>
    <dgm:pt modelId="{4BD51FC7-C63A-4740-9360-FD131A66E153}" type="pres">
      <dgm:prSet presAssocID="{E667BA67-1CF9-4106-8BD2-CA225E96CB85}" presName="rectComp" presStyleCnt="0"/>
      <dgm:spPr/>
    </dgm:pt>
    <dgm:pt modelId="{9A2DC4CD-C670-474A-9FFD-EBAD21EE5ED2}" type="pres">
      <dgm:prSet presAssocID="{E667BA67-1CF9-4106-8BD2-CA225E96CB85}" presName="bgRect" presStyleLbl="bgShp" presStyleIdx="0" presStyleCnt="3"/>
      <dgm:spPr>
        <a:prstGeom prst="rect">
          <a:avLst/>
        </a:prstGeom>
      </dgm:spPr>
    </dgm:pt>
    <dgm:pt modelId="{4149249D-E105-4716-A05B-91DBC519CC59}" type="pres">
      <dgm:prSet presAssocID="{E667BA67-1CF9-4106-8BD2-CA225E96CB85}" presName="bgRectTx" presStyleLbl="bgShp" presStyleIdx="0" presStyleCnt="3">
        <dgm:presLayoutVars>
          <dgm:bulletEnabled val="1"/>
        </dgm:presLayoutVars>
      </dgm:prSet>
      <dgm:spPr/>
    </dgm:pt>
    <dgm:pt modelId="{42F434ED-784A-4EF2-9FBA-9020C271EBCE}" type="pres">
      <dgm:prSet presAssocID="{E667BA67-1CF9-4106-8BD2-CA225E96CB85}" presName="spComp" presStyleCnt="0"/>
      <dgm:spPr/>
    </dgm:pt>
    <dgm:pt modelId="{AFDD64FA-B350-4ECB-BFB6-1B81C09ECD4A}" type="pres">
      <dgm:prSet presAssocID="{E667BA67-1CF9-4106-8BD2-CA225E96CB85}" presName="vSp" presStyleCnt="0"/>
      <dgm:spPr/>
    </dgm:pt>
    <dgm:pt modelId="{26BA8C3F-AC89-4E59-AAFE-C67BC25EDEA6}" type="pres">
      <dgm:prSet presAssocID="{AF89A6D8-0A9B-4DED-B739-E35528B85914}" presName="rectComp" presStyleCnt="0"/>
      <dgm:spPr/>
    </dgm:pt>
    <dgm:pt modelId="{0421DBB4-A8B6-42BD-8CD1-8AA5FD874CF1}" type="pres">
      <dgm:prSet presAssocID="{AF89A6D8-0A9B-4DED-B739-E35528B85914}" presName="bgRect" presStyleLbl="bgShp" presStyleIdx="1" presStyleCnt="3"/>
      <dgm:spPr>
        <a:prstGeom prst="rect">
          <a:avLst/>
        </a:prstGeom>
      </dgm:spPr>
    </dgm:pt>
    <dgm:pt modelId="{729566A2-DEDA-464C-AC46-888EF08D703B}" type="pres">
      <dgm:prSet presAssocID="{AF89A6D8-0A9B-4DED-B739-E35528B85914}" presName="bgRectTx" presStyleLbl="bgShp" presStyleIdx="1" presStyleCnt="3">
        <dgm:presLayoutVars>
          <dgm:bulletEnabled val="1"/>
        </dgm:presLayoutVars>
      </dgm:prSet>
      <dgm:spPr/>
    </dgm:pt>
    <dgm:pt modelId="{31DB8EB6-6D80-4D6E-B65B-B201F4FBED24}" type="pres">
      <dgm:prSet presAssocID="{AF89A6D8-0A9B-4DED-B739-E35528B85914}" presName="spComp" presStyleCnt="0"/>
      <dgm:spPr/>
    </dgm:pt>
    <dgm:pt modelId="{251511F3-409D-4798-8346-750EE6D60FFE}" type="pres">
      <dgm:prSet presAssocID="{AF89A6D8-0A9B-4DED-B739-E35528B85914}" presName="vSp" presStyleCnt="0"/>
      <dgm:spPr/>
    </dgm:pt>
    <dgm:pt modelId="{B8EEDD40-8FE4-43AB-830A-E09F0809611D}" type="pres">
      <dgm:prSet presAssocID="{AC0252C0-6C35-46EE-BB7A-78D294F53C2F}" presName="rectComp" presStyleCnt="0"/>
      <dgm:spPr/>
    </dgm:pt>
    <dgm:pt modelId="{D89C177A-1AF7-4A02-BBCB-94A001F4ADFD}" type="pres">
      <dgm:prSet presAssocID="{AC0252C0-6C35-46EE-BB7A-78D294F53C2F}" presName="bgRect" presStyleLbl="bgShp" presStyleIdx="2" presStyleCnt="3"/>
      <dgm:spPr>
        <a:prstGeom prst="rect">
          <a:avLst/>
        </a:prstGeom>
      </dgm:spPr>
    </dgm:pt>
    <dgm:pt modelId="{92264BEC-047A-4336-B846-5D1EA9A5AE65}" type="pres">
      <dgm:prSet presAssocID="{AC0252C0-6C35-46EE-BB7A-78D294F53C2F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6367931A-8A63-4FBD-BE96-4F9760B881A5}" type="presOf" srcId="{2CE5933A-6A4C-4BB6-8BD6-5C406E17509C}" destId="{53D36070-A46A-4C41-BEF7-428052119FD0}" srcOrd="0" destOrd="0" presId="urn:microsoft.com/office/officeart/2005/8/layout/hierarchy6"/>
    <dgm:cxn modelId="{78B9165C-FC30-4E0F-A603-300E57654108}" type="presOf" srcId="{DA6A53A4-8DFE-43A6-B407-8B965C90C34A}" destId="{835AB053-22B5-466B-9285-BB56422DC886}" srcOrd="0" destOrd="0" presId="urn:microsoft.com/office/officeart/2005/8/layout/hierarchy6"/>
    <dgm:cxn modelId="{945AA461-0DF6-4CD5-B349-DC92C8D90B1C}" srcId="{F5406398-1C5D-450F-8919-1DAA845BEF47}" destId="{E667BA67-1CF9-4106-8BD2-CA225E96CB85}" srcOrd="1" destOrd="0" parTransId="{782AD12A-2E47-4073-84C6-38AD51535542}" sibTransId="{8978630E-725B-4A53-8E44-CFBC65561162}"/>
    <dgm:cxn modelId="{AED01945-1DEF-4BBF-A788-7A5A72E4EDCF}" srcId="{4758EE37-3AC2-4D48-9FC8-257822D32C63}" destId="{8046DBA9-BFAE-4136-8A5C-696952324E6B}" srcOrd="0" destOrd="0" parTransId="{DA6A53A4-8DFE-43A6-B407-8B965C90C34A}" sibTransId="{2126685E-13F6-4BA9-BCAB-B93D5EEB3E32}"/>
    <dgm:cxn modelId="{99A6076F-95CE-484B-AD44-A5F8657A4BF8}" type="presOf" srcId="{46206B7B-503D-4BCB-A3DC-C90338D7AA22}" destId="{99287982-F360-4E6D-BC10-FF8D771F7FFF}" srcOrd="0" destOrd="0" presId="urn:microsoft.com/office/officeart/2005/8/layout/hierarchy6"/>
    <dgm:cxn modelId="{81D7C970-5F7C-416A-BA16-11E5455850DE}" type="presOf" srcId="{CF9572A4-62F2-4D90-A0FF-DF6D7230AA38}" destId="{AC41BF45-F791-439B-96CF-9AD75C15A15D}" srcOrd="0" destOrd="0" presId="urn:microsoft.com/office/officeart/2005/8/layout/hierarchy6"/>
    <dgm:cxn modelId="{B9787971-E25D-4AC3-84C8-3E00A4DCF680}" type="presOf" srcId="{E667BA67-1CF9-4106-8BD2-CA225E96CB85}" destId="{9A2DC4CD-C670-474A-9FFD-EBAD21EE5ED2}" srcOrd="0" destOrd="0" presId="urn:microsoft.com/office/officeart/2005/8/layout/hierarchy6"/>
    <dgm:cxn modelId="{63DC1572-2BD5-46A5-AFFE-166F8D0E9996}" type="presOf" srcId="{4758EE37-3AC2-4D48-9FC8-257822D32C63}" destId="{EABBA561-C082-42AD-9F41-84F5C1DAFE9D}" srcOrd="0" destOrd="0" presId="urn:microsoft.com/office/officeart/2005/8/layout/hierarchy6"/>
    <dgm:cxn modelId="{9FAD9072-11F9-4554-9E28-773E9F430DF5}" srcId="{2CE5933A-6A4C-4BB6-8BD6-5C406E17509C}" destId="{5CD64B59-8FD8-4202-8D89-058D9410BA04}" srcOrd="0" destOrd="0" parTransId="{94B265E2-D79F-4BCB-8B0E-984A5847CEF7}" sibTransId="{5D9114D3-77E7-4398-AE12-2A3FE71D05B7}"/>
    <dgm:cxn modelId="{02770E76-54B3-4DCC-945D-0814ACFE28D5}" type="presOf" srcId="{A427C689-7D9E-4B56-ACEF-2D1A02B4DF57}" destId="{E3007CE8-AA6D-4027-8DA6-F2FC3FE24565}" srcOrd="0" destOrd="0" presId="urn:microsoft.com/office/officeart/2005/8/layout/hierarchy6"/>
    <dgm:cxn modelId="{C4329A76-6BE8-4929-AC48-7EAE1555ACF8}" srcId="{F5406398-1C5D-450F-8919-1DAA845BEF47}" destId="{600C548F-F07F-4A99-B0F1-075F326713B1}" srcOrd="0" destOrd="0" parTransId="{7283E9E1-DFEB-4F2A-B81C-2DE036C99845}" sibTransId="{680A0A8E-63D1-45B2-86A7-CB4248DEA3E9}"/>
    <dgm:cxn modelId="{8E934E58-5D3B-4DAA-AA91-29188473B385}" type="presOf" srcId="{5CD64B59-8FD8-4202-8D89-058D9410BA04}" destId="{311BD4B1-B274-4AB6-8856-F54E25AF76CC}" srcOrd="0" destOrd="0" presId="urn:microsoft.com/office/officeart/2005/8/layout/hierarchy6"/>
    <dgm:cxn modelId="{342EE858-4413-40A5-B03F-5AB2CB3C68B6}" srcId="{600C548F-F07F-4A99-B0F1-075F326713B1}" destId="{2CE5933A-6A4C-4BB6-8BD6-5C406E17509C}" srcOrd="0" destOrd="0" parTransId="{CF9572A4-62F2-4D90-A0FF-DF6D7230AA38}" sibTransId="{049AAE93-A5F5-46A5-B40D-BFE299E86FE7}"/>
    <dgm:cxn modelId="{8A2D457F-6C73-433E-BB24-374FE63CBE02}" type="presOf" srcId="{AC0252C0-6C35-46EE-BB7A-78D294F53C2F}" destId="{D89C177A-1AF7-4A02-BBCB-94A001F4ADFD}" srcOrd="0" destOrd="0" presId="urn:microsoft.com/office/officeart/2005/8/layout/hierarchy6"/>
    <dgm:cxn modelId="{7DC4A282-5BA7-4A18-A5BA-814A77990D46}" type="presOf" srcId="{01809438-E848-42F9-87F5-154FEDB8EABF}" destId="{23F280EC-5489-4C5B-B236-9C4EB68EA1E1}" srcOrd="0" destOrd="0" presId="urn:microsoft.com/office/officeart/2005/8/layout/hierarchy6"/>
    <dgm:cxn modelId="{0D172183-A37E-4AF1-9D64-2D5361A6A917}" srcId="{600C548F-F07F-4A99-B0F1-075F326713B1}" destId="{5A62A197-EF1B-4AE6-A09B-4DFC7CA32056}" srcOrd="2" destOrd="0" parTransId="{01809438-E848-42F9-87F5-154FEDB8EABF}" sibTransId="{EF43C113-6079-4A79-8F1D-99370C17E397}"/>
    <dgm:cxn modelId="{16994686-46D7-4031-8B48-492358CA8419}" srcId="{600C548F-F07F-4A99-B0F1-075F326713B1}" destId="{4758EE37-3AC2-4D48-9FC8-257822D32C63}" srcOrd="1" destOrd="0" parTransId="{A427C689-7D9E-4B56-ACEF-2D1A02B4DF57}" sibTransId="{E2377B1E-4C2B-4289-B59D-D1E24917BEB0}"/>
    <dgm:cxn modelId="{B3AE3788-3E35-4FD5-8BD8-1E2D7EA3513F}" type="presOf" srcId="{66876892-4240-453A-93D0-0C8A99449E5D}" destId="{AAB858D3-F494-421D-9B24-E15F71341E70}" srcOrd="0" destOrd="0" presId="urn:microsoft.com/office/officeart/2005/8/layout/hierarchy6"/>
    <dgm:cxn modelId="{26AFF391-A97E-45E0-BF9B-6EA55EFCEF88}" srcId="{F5406398-1C5D-450F-8919-1DAA845BEF47}" destId="{AF89A6D8-0A9B-4DED-B739-E35528B85914}" srcOrd="2" destOrd="0" parTransId="{CC0DC004-49B3-43ED-A272-A6D79CA57F69}" sibTransId="{EB58543B-A729-452F-B247-DD93857FD16A}"/>
    <dgm:cxn modelId="{6760D896-B453-427D-ADFD-1B20F85E9073}" type="presOf" srcId="{94B265E2-D79F-4BCB-8B0E-984A5847CEF7}" destId="{549ADFB1-97EF-4E9D-887C-A75BC84A995E}" srcOrd="0" destOrd="0" presId="urn:microsoft.com/office/officeart/2005/8/layout/hierarchy6"/>
    <dgm:cxn modelId="{FFE7CC99-0CA4-4C2B-B8B1-94E3ABA79458}" srcId="{F5406398-1C5D-450F-8919-1DAA845BEF47}" destId="{AC0252C0-6C35-46EE-BB7A-78D294F53C2F}" srcOrd="3" destOrd="0" parTransId="{5526F91D-7119-466F-9F56-5CAC405779AF}" sibTransId="{25B9F547-6743-4628-88B8-96C8884B233F}"/>
    <dgm:cxn modelId="{739C4B9C-857A-4090-828B-D5E0D985160B}" type="presOf" srcId="{AF89A6D8-0A9B-4DED-B739-E35528B85914}" destId="{0421DBB4-A8B6-42BD-8CD1-8AA5FD874CF1}" srcOrd="0" destOrd="0" presId="urn:microsoft.com/office/officeart/2005/8/layout/hierarchy6"/>
    <dgm:cxn modelId="{261BCDAB-B85C-4EA0-B8FD-A0C64966455E}" type="presOf" srcId="{E667BA67-1CF9-4106-8BD2-CA225E96CB85}" destId="{4149249D-E105-4716-A05B-91DBC519CC59}" srcOrd="1" destOrd="0" presId="urn:microsoft.com/office/officeart/2005/8/layout/hierarchy6"/>
    <dgm:cxn modelId="{DBA5AFAE-5E29-4A38-9BC7-09C569648BCF}" type="presOf" srcId="{F5406398-1C5D-450F-8919-1DAA845BEF47}" destId="{059887EC-8E33-44B9-B6BD-4D2C64A173DA}" srcOrd="0" destOrd="0" presId="urn:microsoft.com/office/officeart/2005/8/layout/hierarchy6"/>
    <dgm:cxn modelId="{7CB33FB1-A62E-41F4-8D6E-EC87CF1038E5}" type="presOf" srcId="{8046DBA9-BFAE-4136-8A5C-696952324E6B}" destId="{6E0AA6DD-6E74-47BC-ABBC-994A584B6A7C}" srcOrd="0" destOrd="0" presId="urn:microsoft.com/office/officeart/2005/8/layout/hierarchy6"/>
    <dgm:cxn modelId="{E48138CF-36F4-44F3-88CF-B96223BEC754}" srcId="{5A62A197-EF1B-4AE6-A09B-4DFC7CA32056}" destId="{66876892-4240-453A-93D0-0C8A99449E5D}" srcOrd="0" destOrd="0" parTransId="{46206B7B-503D-4BCB-A3DC-C90338D7AA22}" sibTransId="{1D62C638-F189-4C42-B42F-F0338FED1417}"/>
    <dgm:cxn modelId="{8C8A34D2-539E-48C6-B34E-1A7A25557075}" type="presOf" srcId="{AF89A6D8-0A9B-4DED-B739-E35528B85914}" destId="{729566A2-DEDA-464C-AC46-888EF08D703B}" srcOrd="1" destOrd="0" presId="urn:microsoft.com/office/officeart/2005/8/layout/hierarchy6"/>
    <dgm:cxn modelId="{02633EE0-B9B9-434D-A319-4728B0AFC532}" type="presOf" srcId="{AC0252C0-6C35-46EE-BB7A-78D294F53C2F}" destId="{92264BEC-047A-4336-B846-5D1EA9A5AE65}" srcOrd="1" destOrd="0" presId="urn:microsoft.com/office/officeart/2005/8/layout/hierarchy6"/>
    <dgm:cxn modelId="{348535EC-171E-411B-86D7-BF98307D475F}" type="presOf" srcId="{5A62A197-EF1B-4AE6-A09B-4DFC7CA32056}" destId="{5663ABAA-02BC-4532-9E5A-F0B8E6557657}" srcOrd="0" destOrd="0" presId="urn:microsoft.com/office/officeart/2005/8/layout/hierarchy6"/>
    <dgm:cxn modelId="{B5D75BF7-8BE5-4691-B128-CE72461C6DA4}" type="presOf" srcId="{600C548F-F07F-4A99-B0F1-075F326713B1}" destId="{27DD7676-6B03-4787-87C7-03A561F7E6F6}" srcOrd="0" destOrd="0" presId="urn:microsoft.com/office/officeart/2005/8/layout/hierarchy6"/>
    <dgm:cxn modelId="{CA41CE19-EA7F-49E5-B316-44EF4BC3843B}" type="presParOf" srcId="{059887EC-8E33-44B9-B6BD-4D2C64A173DA}" destId="{70BAA660-8901-4361-A0D8-A8B569D0521A}" srcOrd="0" destOrd="0" presId="urn:microsoft.com/office/officeart/2005/8/layout/hierarchy6"/>
    <dgm:cxn modelId="{2DDEF4F3-BA2E-4547-A142-58D081BC9F54}" type="presParOf" srcId="{70BAA660-8901-4361-A0D8-A8B569D0521A}" destId="{54E8D49A-182A-47A1-930B-56EADC06B8B6}" srcOrd="0" destOrd="0" presId="urn:microsoft.com/office/officeart/2005/8/layout/hierarchy6"/>
    <dgm:cxn modelId="{13D23ABA-9F39-49B7-A37D-0E0128B4397E}" type="presParOf" srcId="{70BAA660-8901-4361-A0D8-A8B569D0521A}" destId="{7CC4A2D8-9371-4D8E-AE40-09ACCCC702B3}" srcOrd="1" destOrd="0" presId="urn:microsoft.com/office/officeart/2005/8/layout/hierarchy6"/>
    <dgm:cxn modelId="{F81963BC-862F-4DA6-948E-423D51D51022}" type="presParOf" srcId="{7CC4A2D8-9371-4D8E-AE40-09ACCCC702B3}" destId="{1E84D34D-A1CA-43D2-A191-8BBAD84550EF}" srcOrd="0" destOrd="0" presId="urn:microsoft.com/office/officeart/2005/8/layout/hierarchy6"/>
    <dgm:cxn modelId="{CBB4699F-DAA2-455F-945C-7D8430FD20E4}" type="presParOf" srcId="{1E84D34D-A1CA-43D2-A191-8BBAD84550EF}" destId="{27DD7676-6B03-4787-87C7-03A561F7E6F6}" srcOrd="0" destOrd="0" presId="urn:microsoft.com/office/officeart/2005/8/layout/hierarchy6"/>
    <dgm:cxn modelId="{D81F79C8-C2CB-4242-B0CA-7FB46CC52F3C}" type="presParOf" srcId="{1E84D34D-A1CA-43D2-A191-8BBAD84550EF}" destId="{85F177EC-ED5C-436B-9A41-B48A33BE6E92}" srcOrd="1" destOrd="0" presId="urn:microsoft.com/office/officeart/2005/8/layout/hierarchy6"/>
    <dgm:cxn modelId="{932CCC3A-B38A-4AB7-BD73-1C1E8F982BEF}" type="presParOf" srcId="{85F177EC-ED5C-436B-9A41-B48A33BE6E92}" destId="{AC41BF45-F791-439B-96CF-9AD75C15A15D}" srcOrd="0" destOrd="0" presId="urn:microsoft.com/office/officeart/2005/8/layout/hierarchy6"/>
    <dgm:cxn modelId="{80C9D8AA-EB3C-40FF-B0B5-2FD84F3A7667}" type="presParOf" srcId="{85F177EC-ED5C-436B-9A41-B48A33BE6E92}" destId="{20743110-B18B-4241-8341-A22701E285FA}" srcOrd="1" destOrd="0" presId="urn:microsoft.com/office/officeart/2005/8/layout/hierarchy6"/>
    <dgm:cxn modelId="{2E9C2D11-AB09-4C8E-92BE-8E276A2A6ED8}" type="presParOf" srcId="{20743110-B18B-4241-8341-A22701E285FA}" destId="{53D36070-A46A-4C41-BEF7-428052119FD0}" srcOrd="0" destOrd="0" presId="urn:microsoft.com/office/officeart/2005/8/layout/hierarchy6"/>
    <dgm:cxn modelId="{A74BDDB8-D7D2-468F-B04C-CDD3B63ADC6B}" type="presParOf" srcId="{20743110-B18B-4241-8341-A22701E285FA}" destId="{4B39E387-25FB-4C78-B26F-8B909A6F5A95}" srcOrd="1" destOrd="0" presId="urn:microsoft.com/office/officeart/2005/8/layout/hierarchy6"/>
    <dgm:cxn modelId="{4442B8AC-2C23-46C4-A62A-FB26BCB805CB}" type="presParOf" srcId="{4B39E387-25FB-4C78-B26F-8B909A6F5A95}" destId="{549ADFB1-97EF-4E9D-887C-A75BC84A995E}" srcOrd="0" destOrd="0" presId="urn:microsoft.com/office/officeart/2005/8/layout/hierarchy6"/>
    <dgm:cxn modelId="{75E947F8-3E62-46AC-8EBE-074894C92E21}" type="presParOf" srcId="{4B39E387-25FB-4C78-B26F-8B909A6F5A95}" destId="{67DA3133-D459-4B9F-8AF5-F9E0BF4FCA68}" srcOrd="1" destOrd="0" presId="urn:microsoft.com/office/officeart/2005/8/layout/hierarchy6"/>
    <dgm:cxn modelId="{F30FA37C-2F6D-4D56-A029-8397E3894EE6}" type="presParOf" srcId="{67DA3133-D459-4B9F-8AF5-F9E0BF4FCA68}" destId="{311BD4B1-B274-4AB6-8856-F54E25AF76CC}" srcOrd="0" destOrd="0" presId="urn:microsoft.com/office/officeart/2005/8/layout/hierarchy6"/>
    <dgm:cxn modelId="{DC5DA5B5-6CFD-4CEE-924A-205EC65F65DD}" type="presParOf" srcId="{67DA3133-D459-4B9F-8AF5-F9E0BF4FCA68}" destId="{2D402044-185D-4CA4-A643-6E6CD460679D}" srcOrd="1" destOrd="0" presId="urn:microsoft.com/office/officeart/2005/8/layout/hierarchy6"/>
    <dgm:cxn modelId="{E01C5103-38A0-44E7-B098-818F5154F668}" type="presParOf" srcId="{85F177EC-ED5C-436B-9A41-B48A33BE6E92}" destId="{E3007CE8-AA6D-4027-8DA6-F2FC3FE24565}" srcOrd="2" destOrd="0" presId="urn:microsoft.com/office/officeart/2005/8/layout/hierarchy6"/>
    <dgm:cxn modelId="{6BDDDEB7-4E46-47CD-BB75-D194E0C4B6AC}" type="presParOf" srcId="{85F177EC-ED5C-436B-9A41-B48A33BE6E92}" destId="{E222C395-F10E-4987-A654-5306BE05EF7E}" srcOrd="3" destOrd="0" presId="urn:microsoft.com/office/officeart/2005/8/layout/hierarchy6"/>
    <dgm:cxn modelId="{D1EB38B6-0CAE-4156-A9DA-09890F3D7435}" type="presParOf" srcId="{E222C395-F10E-4987-A654-5306BE05EF7E}" destId="{EABBA561-C082-42AD-9F41-84F5C1DAFE9D}" srcOrd="0" destOrd="0" presId="urn:microsoft.com/office/officeart/2005/8/layout/hierarchy6"/>
    <dgm:cxn modelId="{EB3C3CEB-D2EF-4720-857C-567268C67873}" type="presParOf" srcId="{E222C395-F10E-4987-A654-5306BE05EF7E}" destId="{D7551A73-62C3-47AF-BA53-D3F9AD7B3378}" srcOrd="1" destOrd="0" presId="urn:microsoft.com/office/officeart/2005/8/layout/hierarchy6"/>
    <dgm:cxn modelId="{625750C7-CD3B-48A1-8A8E-EA3070AE8E64}" type="presParOf" srcId="{D7551A73-62C3-47AF-BA53-D3F9AD7B3378}" destId="{835AB053-22B5-466B-9285-BB56422DC886}" srcOrd="0" destOrd="0" presId="urn:microsoft.com/office/officeart/2005/8/layout/hierarchy6"/>
    <dgm:cxn modelId="{C7AF2534-6E3F-47BF-98B9-E60F3AB18A62}" type="presParOf" srcId="{D7551A73-62C3-47AF-BA53-D3F9AD7B3378}" destId="{AF66B1FF-3A7F-4050-A320-37699E95C7F1}" srcOrd="1" destOrd="0" presId="urn:microsoft.com/office/officeart/2005/8/layout/hierarchy6"/>
    <dgm:cxn modelId="{3D679402-EA0B-4040-BAF1-1E16684DBEC7}" type="presParOf" srcId="{AF66B1FF-3A7F-4050-A320-37699E95C7F1}" destId="{6E0AA6DD-6E74-47BC-ABBC-994A584B6A7C}" srcOrd="0" destOrd="0" presId="urn:microsoft.com/office/officeart/2005/8/layout/hierarchy6"/>
    <dgm:cxn modelId="{1CDB7FCD-671E-4AED-B65D-29D8C2B46599}" type="presParOf" srcId="{AF66B1FF-3A7F-4050-A320-37699E95C7F1}" destId="{ABEDD5F2-E38A-499A-B432-AC6942C38C7D}" srcOrd="1" destOrd="0" presId="urn:microsoft.com/office/officeart/2005/8/layout/hierarchy6"/>
    <dgm:cxn modelId="{101903D5-5C6A-48FC-B107-148FC0C85FF5}" type="presParOf" srcId="{85F177EC-ED5C-436B-9A41-B48A33BE6E92}" destId="{23F280EC-5489-4C5B-B236-9C4EB68EA1E1}" srcOrd="4" destOrd="0" presId="urn:microsoft.com/office/officeart/2005/8/layout/hierarchy6"/>
    <dgm:cxn modelId="{70F13A66-12AC-4486-AF1E-AE9F9E0F9C13}" type="presParOf" srcId="{85F177EC-ED5C-436B-9A41-B48A33BE6E92}" destId="{C092A77C-A603-4FE2-B411-150653D5A8F9}" srcOrd="5" destOrd="0" presId="urn:microsoft.com/office/officeart/2005/8/layout/hierarchy6"/>
    <dgm:cxn modelId="{BC7CA665-1A63-4EA9-BB8C-E3CD55F8A166}" type="presParOf" srcId="{C092A77C-A603-4FE2-B411-150653D5A8F9}" destId="{5663ABAA-02BC-4532-9E5A-F0B8E6557657}" srcOrd="0" destOrd="0" presId="urn:microsoft.com/office/officeart/2005/8/layout/hierarchy6"/>
    <dgm:cxn modelId="{59E5D256-5F67-4CCA-B152-2E82AE2D0979}" type="presParOf" srcId="{C092A77C-A603-4FE2-B411-150653D5A8F9}" destId="{3AE89F4C-79CE-41D7-8595-C99A339B8232}" srcOrd="1" destOrd="0" presId="urn:microsoft.com/office/officeart/2005/8/layout/hierarchy6"/>
    <dgm:cxn modelId="{725AD696-94EF-4332-AA48-3FEF13F5EBB3}" type="presParOf" srcId="{3AE89F4C-79CE-41D7-8595-C99A339B8232}" destId="{99287982-F360-4E6D-BC10-FF8D771F7FFF}" srcOrd="0" destOrd="0" presId="urn:microsoft.com/office/officeart/2005/8/layout/hierarchy6"/>
    <dgm:cxn modelId="{148B3BEE-004A-4344-A6B8-24876270892F}" type="presParOf" srcId="{3AE89F4C-79CE-41D7-8595-C99A339B8232}" destId="{F3CA15DF-3270-43AB-9DB5-C92755431F46}" srcOrd="1" destOrd="0" presId="urn:microsoft.com/office/officeart/2005/8/layout/hierarchy6"/>
    <dgm:cxn modelId="{8C526C87-0A86-49B4-A7ED-BAF47B844DC8}" type="presParOf" srcId="{F3CA15DF-3270-43AB-9DB5-C92755431F46}" destId="{AAB858D3-F494-421D-9B24-E15F71341E70}" srcOrd="0" destOrd="0" presId="urn:microsoft.com/office/officeart/2005/8/layout/hierarchy6"/>
    <dgm:cxn modelId="{7033C167-B9A4-4927-B883-C3AC84D242FC}" type="presParOf" srcId="{F3CA15DF-3270-43AB-9DB5-C92755431F46}" destId="{004571EA-84EE-4AE9-8F88-475654C968C8}" srcOrd="1" destOrd="0" presId="urn:microsoft.com/office/officeart/2005/8/layout/hierarchy6"/>
    <dgm:cxn modelId="{AD6A0110-EE3C-44B5-9EE0-C6A807A003A2}" type="presParOf" srcId="{059887EC-8E33-44B9-B6BD-4D2C64A173DA}" destId="{8A03939E-8BE9-4BCB-9CCF-A588A79B953D}" srcOrd="1" destOrd="0" presId="urn:microsoft.com/office/officeart/2005/8/layout/hierarchy6"/>
    <dgm:cxn modelId="{8934D514-E3EB-4198-B4AE-F1D617A2381B}" type="presParOf" srcId="{8A03939E-8BE9-4BCB-9CCF-A588A79B953D}" destId="{4BD51FC7-C63A-4740-9360-FD131A66E153}" srcOrd="0" destOrd="0" presId="urn:microsoft.com/office/officeart/2005/8/layout/hierarchy6"/>
    <dgm:cxn modelId="{08C4BD74-D431-4BDD-BE5B-5B1FB50A1776}" type="presParOf" srcId="{4BD51FC7-C63A-4740-9360-FD131A66E153}" destId="{9A2DC4CD-C670-474A-9FFD-EBAD21EE5ED2}" srcOrd="0" destOrd="0" presId="urn:microsoft.com/office/officeart/2005/8/layout/hierarchy6"/>
    <dgm:cxn modelId="{2AECDE24-2CEF-42C9-BF98-64CE415EEE50}" type="presParOf" srcId="{4BD51FC7-C63A-4740-9360-FD131A66E153}" destId="{4149249D-E105-4716-A05B-91DBC519CC59}" srcOrd="1" destOrd="0" presId="urn:microsoft.com/office/officeart/2005/8/layout/hierarchy6"/>
    <dgm:cxn modelId="{BB9B1283-1621-4208-9179-7F68734CCFB0}" type="presParOf" srcId="{8A03939E-8BE9-4BCB-9CCF-A588A79B953D}" destId="{42F434ED-784A-4EF2-9FBA-9020C271EBCE}" srcOrd="1" destOrd="0" presId="urn:microsoft.com/office/officeart/2005/8/layout/hierarchy6"/>
    <dgm:cxn modelId="{44E0E5AC-D303-4CA3-A54E-94B75B727B93}" type="presParOf" srcId="{42F434ED-784A-4EF2-9FBA-9020C271EBCE}" destId="{AFDD64FA-B350-4ECB-BFB6-1B81C09ECD4A}" srcOrd="0" destOrd="0" presId="urn:microsoft.com/office/officeart/2005/8/layout/hierarchy6"/>
    <dgm:cxn modelId="{78C6681B-E924-48AB-A26E-D603808FAA0F}" type="presParOf" srcId="{8A03939E-8BE9-4BCB-9CCF-A588A79B953D}" destId="{26BA8C3F-AC89-4E59-AAFE-C67BC25EDEA6}" srcOrd="2" destOrd="0" presId="urn:microsoft.com/office/officeart/2005/8/layout/hierarchy6"/>
    <dgm:cxn modelId="{67935E6A-0041-445C-88E6-C9B811B57DAD}" type="presParOf" srcId="{26BA8C3F-AC89-4E59-AAFE-C67BC25EDEA6}" destId="{0421DBB4-A8B6-42BD-8CD1-8AA5FD874CF1}" srcOrd="0" destOrd="0" presId="urn:microsoft.com/office/officeart/2005/8/layout/hierarchy6"/>
    <dgm:cxn modelId="{2F931EC4-B5CF-428A-BE09-330BA7244DE5}" type="presParOf" srcId="{26BA8C3F-AC89-4E59-AAFE-C67BC25EDEA6}" destId="{729566A2-DEDA-464C-AC46-888EF08D703B}" srcOrd="1" destOrd="0" presId="urn:microsoft.com/office/officeart/2005/8/layout/hierarchy6"/>
    <dgm:cxn modelId="{4EE30AC2-2FDA-4171-B8D1-FBBCC51275E2}" type="presParOf" srcId="{8A03939E-8BE9-4BCB-9CCF-A588A79B953D}" destId="{31DB8EB6-6D80-4D6E-B65B-B201F4FBED24}" srcOrd="3" destOrd="0" presId="urn:microsoft.com/office/officeart/2005/8/layout/hierarchy6"/>
    <dgm:cxn modelId="{3D7E8063-7D34-4185-837E-280FEED64E6E}" type="presParOf" srcId="{31DB8EB6-6D80-4D6E-B65B-B201F4FBED24}" destId="{251511F3-409D-4798-8346-750EE6D60FFE}" srcOrd="0" destOrd="0" presId="urn:microsoft.com/office/officeart/2005/8/layout/hierarchy6"/>
    <dgm:cxn modelId="{2DD6CDF1-3B36-4558-AEC0-CCDF9EF117B2}" type="presParOf" srcId="{8A03939E-8BE9-4BCB-9CCF-A588A79B953D}" destId="{B8EEDD40-8FE4-43AB-830A-E09F0809611D}" srcOrd="4" destOrd="0" presId="urn:microsoft.com/office/officeart/2005/8/layout/hierarchy6"/>
    <dgm:cxn modelId="{2B8FA884-A304-483B-8670-33BCECBDD149}" type="presParOf" srcId="{B8EEDD40-8FE4-43AB-830A-E09F0809611D}" destId="{D89C177A-1AF7-4A02-BBCB-94A001F4ADFD}" srcOrd="0" destOrd="0" presId="urn:microsoft.com/office/officeart/2005/8/layout/hierarchy6"/>
    <dgm:cxn modelId="{13947059-92F1-4226-ACF4-61BD9CEE1FFA}" type="presParOf" srcId="{B8EEDD40-8FE4-43AB-830A-E09F0809611D}" destId="{92264BEC-047A-4336-B846-5D1EA9A5AE6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C177A-1AF7-4A02-BBCB-94A001F4ADFD}">
      <dsp:nvSpPr>
        <dsp:cNvPr id="0" name=""/>
        <dsp:cNvSpPr/>
      </dsp:nvSpPr>
      <dsp:spPr>
        <a:xfrm>
          <a:off x="0" y="2292438"/>
          <a:ext cx="8107679" cy="981722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Example</a:t>
          </a:r>
          <a:endParaRPr lang="en-GB" sz="3400" kern="1200" dirty="0"/>
        </a:p>
      </dsp:txBody>
      <dsp:txXfrm>
        <a:off x="0" y="2292438"/>
        <a:ext cx="2432303" cy="981722"/>
      </dsp:txXfrm>
    </dsp:sp>
    <dsp:sp modelId="{0421DBB4-A8B6-42BD-8CD1-8AA5FD874CF1}">
      <dsp:nvSpPr>
        <dsp:cNvPr id="0" name=""/>
        <dsp:cNvSpPr/>
      </dsp:nvSpPr>
      <dsp:spPr>
        <a:xfrm>
          <a:off x="0" y="1146292"/>
          <a:ext cx="8107679" cy="981722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Format</a:t>
          </a:r>
          <a:endParaRPr lang="en-GB" sz="3400" kern="1200" dirty="0"/>
        </a:p>
      </dsp:txBody>
      <dsp:txXfrm>
        <a:off x="0" y="1146292"/>
        <a:ext cx="2432303" cy="981722"/>
      </dsp:txXfrm>
    </dsp:sp>
    <dsp:sp modelId="{9A2DC4CD-C670-474A-9FFD-EBAD21EE5ED2}">
      <dsp:nvSpPr>
        <dsp:cNvPr id="0" name=""/>
        <dsp:cNvSpPr/>
      </dsp:nvSpPr>
      <dsp:spPr>
        <a:xfrm>
          <a:off x="0" y="146"/>
          <a:ext cx="8107679" cy="981722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Host</a:t>
          </a:r>
          <a:endParaRPr lang="en-GB" sz="3400" kern="1200" dirty="0"/>
        </a:p>
      </dsp:txBody>
      <dsp:txXfrm>
        <a:off x="0" y="146"/>
        <a:ext cx="2432303" cy="981722"/>
      </dsp:txXfrm>
    </dsp:sp>
    <dsp:sp modelId="{27DD7676-6B03-4787-87C7-03A561F7E6F6}">
      <dsp:nvSpPr>
        <dsp:cNvPr id="0" name=""/>
        <dsp:cNvSpPr/>
      </dsp:nvSpPr>
      <dsp:spPr>
        <a:xfrm>
          <a:off x="3794144" y="82357"/>
          <a:ext cx="2789540" cy="822116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Wikipedia Sister project</a:t>
          </a:r>
          <a:endParaRPr lang="en-GB" sz="1900" kern="1200" dirty="0"/>
        </a:p>
      </dsp:txBody>
      <dsp:txXfrm>
        <a:off x="3818223" y="106436"/>
        <a:ext cx="2741382" cy="773958"/>
      </dsp:txXfrm>
    </dsp:sp>
    <dsp:sp modelId="{AC41BF45-F791-439B-96CF-9AD75C15A15D}">
      <dsp:nvSpPr>
        <dsp:cNvPr id="0" name=""/>
        <dsp:cNvSpPr/>
      </dsp:nvSpPr>
      <dsp:spPr>
        <a:xfrm>
          <a:off x="3350608" y="904474"/>
          <a:ext cx="1838306" cy="328846"/>
        </a:xfrm>
        <a:custGeom>
          <a:avLst/>
          <a:gdLst/>
          <a:ahLst/>
          <a:cxnLst/>
          <a:rect l="0" t="0" r="0" b="0"/>
          <a:pathLst>
            <a:path>
              <a:moveTo>
                <a:pt x="1838306" y="0"/>
              </a:moveTo>
              <a:lnTo>
                <a:pt x="1838306" y="164423"/>
              </a:lnTo>
              <a:lnTo>
                <a:pt x="0" y="164423"/>
              </a:lnTo>
              <a:lnTo>
                <a:pt x="0" y="328846"/>
              </a:lnTo>
            </a:path>
          </a:pathLst>
        </a:custGeom>
        <a:noFill/>
        <a:ln w="1397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36070-A46A-4C41-BEF7-428052119FD0}">
      <dsp:nvSpPr>
        <dsp:cNvPr id="0" name=""/>
        <dsp:cNvSpPr/>
      </dsp:nvSpPr>
      <dsp:spPr>
        <a:xfrm>
          <a:off x="2616431" y="1233320"/>
          <a:ext cx="1468353" cy="822116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In whole</a:t>
          </a:r>
          <a:endParaRPr lang="en-GB" sz="1900" kern="1200" dirty="0"/>
        </a:p>
      </dsp:txBody>
      <dsp:txXfrm>
        <a:off x="2640510" y="1257399"/>
        <a:ext cx="1420195" cy="773958"/>
      </dsp:txXfrm>
    </dsp:sp>
    <dsp:sp modelId="{549ADFB1-97EF-4E9D-887C-A75BC84A995E}">
      <dsp:nvSpPr>
        <dsp:cNvPr id="0" name=""/>
        <dsp:cNvSpPr/>
      </dsp:nvSpPr>
      <dsp:spPr>
        <a:xfrm>
          <a:off x="3304888" y="2055437"/>
          <a:ext cx="91440" cy="328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846"/>
              </a:lnTo>
            </a:path>
          </a:pathLst>
        </a:custGeom>
        <a:noFill/>
        <a:ln w="1397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BD4B1-B274-4AB6-8856-F54E25AF76CC}">
      <dsp:nvSpPr>
        <dsp:cNvPr id="0" name=""/>
        <dsp:cNvSpPr/>
      </dsp:nvSpPr>
      <dsp:spPr>
        <a:xfrm>
          <a:off x="2616431" y="2384284"/>
          <a:ext cx="1468353" cy="822116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 err="1"/>
            <a:t>WikiJournals</a:t>
          </a:r>
          <a:endParaRPr lang="en-GB" sz="1900" kern="1200" dirty="0"/>
        </a:p>
      </dsp:txBody>
      <dsp:txXfrm>
        <a:off x="2640510" y="2408363"/>
        <a:ext cx="1420195" cy="773958"/>
      </dsp:txXfrm>
    </dsp:sp>
    <dsp:sp modelId="{E3007CE8-AA6D-4027-8DA6-F2FC3FE24565}">
      <dsp:nvSpPr>
        <dsp:cNvPr id="0" name=""/>
        <dsp:cNvSpPr/>
      </dsp:nvSpPr>
      <dsp:spPr>
        <a:xfrm>
          <a:off x="5143194" y="904474"/>
          <a:ext cx="91440" cy="328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846"/>
              </a:lnTo>
            </a:path>
          </a:pathLst>
        </a:custGeom>
        <a:noFill/>
        <a:ln w="1397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BA561-C082-42AD-9F41-84F5C1DAFE9D}">
      <dsp:nvSpPr>
        <dsp:cNvPr id="0" name=""/>
        <dsp:cNvSpPr/>
      </dsp:nvSpPr>
      <dsp:spPr>
        <a:xfrm>
          <a:off x="4454737" y="1233320"/>
          <a:ext cx="1468353" cy="822116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In part</a:t>
          </a:r>
          <a:endParaRPr lang="en-GB" sz="1900" kern="1200" dirty="0"/>
        </a:p>
      </dsp:txBody>
      <dsp:txXfrm>
        <a:off x="4478816" y="1257399"/>
        <a:ext cx="1420195" cy="773958"/>
      </dsp:txXfrm>
    </dsp:sp>
    <dsp:sp modelId="{835AB053-22B5-466B-9285-BB56422DC886}">
      <dsp:nvSpPr>
        <dsp:cNvPr id="0" name=""/>
        <dsp:cNvSpPr/>
      </dsp:nvSpPr>
      <dsp:spPr>
        <a:xfrm>
          <a:off x="5143194" y="2055437"/>
          <a:ext cx="91440" cy="328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846"/>
              </a:lnTo>
            </a:path>
          </a:pathLst>
        </a:custGeom>
        <a:noFill/>
        <a:ln w="1397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AA6DD-6E74-47BC-ABBC-994A584B6A7C}">
      <dsp:nvSpPr>
        <dsp:cNvPr id="0" name=""/>
        <dsp:cNvSpPr/>
      </dsp:nvSpPr>
      <dsp:spPr>
        <a:xfrm>
          <a:off x="4454737" y="2384284"/>
          <a:ext cx="1468353" cy="822116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PLOS Genetics </a:t>
          </a:r>
          <a:endParaRPr lang="en-GB" sz="1900" kern="1200" dirty="0"/>
        </a:p>
      </dsp:txBody>
      <dsp:txXfrm>
        <a:off x="4478816" y="2408363"/>
        <a:ext cx="1420195" cy="773958"/>
      </dsp:txXfrm>
    </dsp:sp>
    <dsp:sp modelId="{23F280EC-5489-4C5B-B236-9C4EB68EA1E1}">
      <dsp:nvSpPr>
        <dsp:cNvPr id="0" name=""/>
        <dsp:cNvSpPr/>
      </dsp:nvSpPr>
      <dsp:spPr>
        <a:xfrm>
          <a:off x="5188914" y="904474"/>
          <a:ext cx="1838306" cy="328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423"/>
              </a:lnTo>
              <a:lnTo>
                <a:pt x="1838306" y="164423"/>
              </a:lnTo>
              <a:lnTo>
                <a:pt x="1838306" y="328846"/>
              </a:lnTo>
            </a:path>
          </a:pathLst>
        </a:custGeom>
        <a:noFill/>
        <a:ln w="1397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3ABAA-02BC-4532-9E5A-F0B8E6557657}">
      <dsp:nvSpPr>
        <dsp:cNvPr id="0" name=""/>
        <dsp:cNvSpPr/>
      </dsp:nvSpPr>
      <dsp:spPr>
        <a:xfrm>
          <a:off x="6293043" y="1233320"/>
          <a:ext cx="1468353" cy="822116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One-off</a:t>
          </a:r>
          <a:endParaRPr lang="en-GB" sz="1900" kern="1200" dirty="0"/>
        </a:p>
      </dsp:txBody>
      <dsp:txXfrm>
        <a:off x="6317122" y="1257399"/>
        <a:ext cx="1420195" cy="773958"/>
      </dsp:txXfrm>
    </dsp:sp>
    <dsp:sp modelId="{99287982-F360-4E6D-BC10-FF8D771F7FFF}">
      <dsp:nvSpPr>
        <dsp:cNvPr id="0" name=""/>
        <dsp:cNvSpPr/>
      </dsp:nvSpPr>
      <dsp:spPr>
        <a:xfrm>
          <a:off x="6981500" y="2055437"/>
          <a:ext cx="91440" cy="328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846"/>
              </a:lnTo>
            </a:path>
          </a:pathLst>
        </a:custGeom>
        <a:noFill/>
        <a:ln w="1397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858D3-F494-421D-9B24-E15F71341E70}">
      <dsp:nvSpPr>
        <dsp:cNvPr id="0" name=""/>
        <dsp:cNvSpPr/>
      </dsp:nvSpPr>
      <dsp:spPr>
        <a:xfrm>
          <a:off x="6293043" y="2384284"/>
          <a:ext cx="1468353" cy="822116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examples in negotiation</a:t>
          </a:r>
          <a:endParaRPr lang="en-GB" sz="1900" kern="1200" dirty="0"/>
        </a:p>
      </dsp:txBody>
      <dsp:txXfrm>
        <a:off x="6317122" y="2408363"/>
        <a:ext cx="1420195" cy="773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E3CE-AD06-4CE2-8323-4FB9537F9DF2}" type="datetimeFigureOut">
              <a:rPr lang="en-GB" smtClean="0"/>
              <a:t>14/08/2019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96E2-232E-484F-AFD9-4E3AA1E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09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E3424-8E68-4EF0-94C5-2048A1D3EF71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BE52-A756-43B0-BBD4-B5380532E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8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8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with illustrative examples as case studies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5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Re-</a:t>
            </a:r>
            <a:r>
              <a:rPr lang="en-AU" dirty="0" err="1"/>
              <a:t>emphisise</a:t>
            </a:r>
            <a:r>
              <a:rPr lang="en-AU" dirty="0"/>
              <a:t> that patients are making health decisions based on what they read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3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competitions for most improved article (e.g. Comp boil, </a:t>
            </a:r>
            <a:r>
              <a:rPr lang="en-US" dirty="0" err="1"/>
              <a:t>WikiJMed</a:t>
            </a:r>
            <a:r>
              <a:rPr lang="en-US" dirty="0"/>
              <a:t>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20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3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86334"/>
            <a:ext cx="7063740" cy="401426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4768596" cy="169164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small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229666" y="1426828"/>
            <a:ext cx="1554831" cy="27384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BC225BE-ED20-4BD5-9659-2E574DB8C0DB}" type="datetime1">
              <a:rPr lang="en-GB" smtClean="0"/>
              <a:t>14/08/2019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/>
          <p:cNvCxnSpPr/>
          <p:nvPr userDrawn="1"/>
        </p:nvCxnSpPr>
        <p:spPr>
          <a:xfrm>
            <a:off x="1048004" y="4749800"/>
            <a:ext cx="696214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 flipH="1">
            <a:off x="0" y="0"/>
            <a:ext cx="9144000" cy="426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 flipH="1">
            <a:off x="0" y="6431597"/>
            <a:ext cx="9144000" cy="426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521913" y="427038"/>
            <a:ext cx="2622087" cy="359297"/>
          </a:xfrm>
        </p:spPr>
        <p:txBody>
          <a:bodyPr>
            <a:noAutofit/>
          </a:bodyPr>
          <a:lstStyle>
            <a:lvl1pPr marL="0" indent="0" algn="r">
              <a:buNone/>
              <a:defRPr sz="2000" cap="small" baseline="0"/>
            </a:lvl1pPr>
            <a:lvl2pPr algn="r">
              <a:defRPr cap="small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insert Name</a:t>
            </a:r>
          </a:p>
        </p:txBody>
      </p:sp>
    </p:spTree>
    <p:extLst>
      <p:ext uri="{BB962C8B-B14F-4D97-AF65-F5344CB8AC3E}">
        <p14:creationId xmlns:p14="http://schemas.microsoft.com/office/powerpoint/2010/main" val="2829003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761574"/>
            <a:ext cx="2400300" cy="90213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CA82-9F2A-4793-BF2C-9417E8EF92AD}" type="datetime1">
              <a:rPr lang="en-GB" smtClean="0"/>
              <a:t>14/08/2019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0218" y="1661720"/>
            <a:ext cx="240101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6173652" y="3109548"/>
            <a:ext cx="5220188" cy="548053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 userDrawn="1">
            <p:ph sz="quarter" idx="15"/>
          </p:nvPr>
        </p:nvSpPr>
        <p:spPr>
          <a:xfrm>
            <a:off x="1071174" y="4700588"/>
            <a:ext cx="7878064" cy="16049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7"/>
          <p:cNvSpPr>
            <a:spLocks noGrp="1"/>
          </p:cNvSpPr>
          <p:nvPr>
            <p:ph sz="quarter" idx="16"/>
          </p:nvPr>
        </p:nvSpPr>
        <p:spPr>
          <a:xfrm>
            <a:off x="1071174" y="1767089"/>
            <a:ext cx="7878064" cy="27975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27"/>
          <p:cNvSpPr>
            <a:spLocks noGrp="1"/>
          </p:cNvSpPr>
          <p:nvPr>
            <p:ph sz="quarter" idx="17"/>
          </p:nvPr>
        </p:nvSpPr>
        <p:spPr>
          <a:xfrm>
            <a:off x="3893465" y="762966"/>
            <a:ext cx="5060035" cy="9007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-548088" y="2945395"/>
            <a:ext cx="2797569" cy="44095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3221922" y="992161"/>
            <a:ext cx="902130" cy="44095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1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47194" y="5283613"/>
            <a:ext cx="1607008" cy="44095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3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3A58D7F9-4F9F-415D-8C6C-572871CCDB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42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761574"/>
            <a:ext cx="2400300" cy="90213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66A8-3630-4860-AF22-EB6A3CE89450}" type="datetime1">
              <a:rPr lang="en-GB" smtClean="0"/>
              <a:t>14/08/2019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0218" y="1655236"/>
            <a:ext cx="240101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6173652" y="3109548"/>
            <a:ext cx="5220188" cy="548053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 userDrawn="1">
            <p:ph sz="quarter" idx="15"/>
          </p:nvPr>
        </p:nvSpPr>
        <p:spPr>
          <a:xfrm>
            <a:off x="1071174" y="4700588"/>
            <a:ext cx="7878064" cy="16049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7"/>
          <p:cNvSpPr>
            <a:spLocks noGrp="1"/>
          </p:cNvSpPr>
          <p:nvPr>
            <p:ph sz="quarter" idx="16"/>
          </p:nvPr>
        </p:nvSpPr>
        <p:spPr>
          <a:xfrm>
            <a:off x="1071174" y="1767089"/>
            <a:ext cx="7878064" cy="27975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27"/>
          <p:cNvSpPr>
            <a:spLocks noGrp="1"/>
          </p:cNvSpPr>
          <p:nvPr>
            <p:ph sz="quarter" idx="17"/>
          </p:nvPr>
        </p:nvSpPr>
        <p:spPr>
          <a:xfrm>
            <a:off x="3893465" y="762966"/>
            <a:ext cx="5060035" cy="9007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-548088" y="2945395"/>
            <a:ext cx="2797569" cy="44095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3221922" y="992161"/>
            <a:ext cx="902130" cy="44095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1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47194" y="5283613"/>
            <a:ext cx="1607008" cy="44095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3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8805FB9F-6CF8-4F00-82BE-31EF907803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290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86D6-24FB-4C6B-B8B1-0F1E767598B2}" type="datetime1">
              <a:rPr lang="en-GB" smtClean="0"/>
              <a:t>14/08/2019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BA864D7B-8F87-48BF-90A1-1E1CA604415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25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E4679-498A-4566-A064-1038C0BBEF70}" type="datetime1">
              <a:rPr lang="en-US" smtClean="0"/>
              <a:pPr>
                <a:defRPr/>
              </a:pPr>
              <a:t>8/14/2019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asdasd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D6629D-98FC-4BFF-B08A-A2096603C8F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81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13216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E4679-498A-4566-A064-1038C0BBEF70}" type="datetime1">
              <a:rPr lang="en-US" smtClean="0"/>
              <a:pPr>
                <a:defRPr/>
              </a:pPr>
              <a:t>8/14/2019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asdasd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D6629D-98FC-4BFF-B08A-A2096603C8F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buFont typeface="Arial" panose="020B0604020202020204" pitchFamily="34" charset="0"/>
              <a:buNone/>
              <a:defRPr sz="1800" b="0" kern="120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864D7B-8F87-48BF-90A1-1E1CA60441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122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8D0EC-147B-48C2-8FA1-6778447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EF1D-65F6-4A8A-B35B-452BCF781EBA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53D75-F390-4B10-B718-695E9AAB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2C432-94A5-4E2F-927E-7A6DE08B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CC7E-A360-45B5-9D33-AA596004CF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853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1138990"/>
            <a:ext cx="9144000" cy="45125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3761885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520838"/>
            <a:ext cx="7063740" cy="952500"/>
          </a:xfrm>
        </p:spPr>
        <p:txBody>
          <a:bodyPr anchor="t">
            <a:normAutofit/>
          </a:bodyPr>
          <a:lstStyle>
            <a:lvl1pPr marL="0" indent="0">
              <a:buNone/>
              <a:defRPr sz="2200" cap="sm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F087-6286-4E33-AC3E-D406150A0EA2}" type="datetime1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-2" y="0"/>
            <a:ext cx="77152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 flipH="1">
            <a:off x="-2" y="0"/>
            <a:ext cx="9144002" cy="1384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 flipH="1">
            <a:off x="0" y="5473337"/>
            <a:ext cx="9144000" cy="1384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977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525078" y="781249"/>
            <a:ext cx="964007" cy="273844"/>
          </a:xfrm>
        </p:spPr>
        <p:txBody>
          <a:bodyPr/>
          <a:lstStyle/>
          <a:p>
            <a:fld id="{1E47144A-BE7E-44E1-8C5C-65D05FAE402A}" type="datetime1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928662" y="3964804"/>
            <a:ext cx="4156833" cy="273841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6174" y="1657350"/>
            <a:ext cx="81320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16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525078" y="781249"/>
            <a:ext cx="964007" cy="273844"/>
          </a:xfrm>
        </p:spPr>
        <p:txBody>
          <a:bodyPr/>
          <a:lstStyle/>
          <a:p>
            <a:fld id="{439E9766-B90A-4A04-9749-D5F455D3A371}" type="datetime1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928662" y="3964804"/>
            <a:ext cx="4156833" cy="273841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6174" y="1657350"/>
            <a:ext cx="81338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6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ADD8-0AEE-4C7B-B9DE-86BB52DA7036}" type="datetime1">
              <a:rPr lang="en-GB" smtClean="0"/>
              <a:t>14/08/2019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884257" y="1739899"/>
            <a:ext cx="3545697" cy="4440241"/>
          </a:xfrm>
        </p:spPr>
        <p:txBody>
          <a:bodyPr anchor="b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94859" y="1739899"/>
            <a:ext cx="3545697" cy="4440241"/>
          </a:xfrm>
        </p:spPr>
        <p:txBody>
          <a:bodyPr anchor="b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6174" y="1657350"/>
            <a:ext cx="81320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64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57" y="1775862"/>
            <a:ext cx="3554841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 cap="sm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59" y="1775862"/>
            <a:ext cx="3554841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cap="sm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1B2C-13E4-4145-9152-1A3028AD30DB}" type="datetime1">
              <a:rPr lang="en-GB" smtClean="0"/>
              <a:t>14/08/2019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884257" y="2472379"/>
            <a:ext cx="3554841" cy="370776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94859" y="2472379"/>
            <a:ext cx="3554841" cy="370776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6174" y="1657350"/>
            <a:ext cx="81320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62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57" y="1772686"/>
            <a:ext cx="3554841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 cap="sm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59" y="1772686"/>
            <a:ext cx="3554841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cap="sm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A2E4-52AC-480B-9E4A-CDE186380588}" type="datetime1">
              <a:rPr lang="en-GB" smtClean="0"/>
              <a:t>14/08/2019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884257" y="2466027"/>
            <a:ext cx="3554841" cy="3714113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94859" y="2466027"/>
            <a:ext cx="3554841" cy="3714113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6174" y="1657350"/>
            <a:ext cx="813206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83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400300" cy="1206501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F564-C9FC-4E5D-AA93-F4903FDCE120}" type="datetime1">
              <a:rPr lang="en-GB" smtClean="0"/>
              <a:t>14/08/2019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6174" y="1661721"/>
            <a:ext cx="24050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6173652" y="3109548"/>
            <a:ext cx="5220188" cy="548053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>
            <p:ph sz="quarter" idx="15"/>
          </p:nvPr>
        </p:nvSpPr>
        <p:spPr>
          <a:xfrm>
            <a:off x="3448965" y="457203"/>
            <a:ext cx="5342610" cy="58483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6"/>
          </p:nvPr>
        </p:nvSpPr>
        <p:spPr>
          <a:xfrm>
            <a:off x="630937" y="1765300"/>
            <a:ext cx="2400300" cy="4540250"/>
          </a:xfrm>
          <a:solidFill>
            <a:schemeClr val="bg1">
              <a:lumMod val="95000"/>
            </a:schemeClr>
          </a:solidFill>
        </p:spPr>
        <p:txBody>
          <a:bodyPr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19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400300" cy="1206501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E04E-1FEA-409E-9846-7C39EADB261B}" type="datetime1">
              <a:rPr lang="en-GB" smtClean="0"/>
              <a:t>14/08/2019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0936" y="1655237"/>
            <a:ext cx="24003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6173652" y="3109548"/>
            <a:ext cx="5220188" cy="548053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>
            <p:ph sz="quarter" idx="15"/>
          </p:nvPr>
        </p:nvSpPr>
        <p:spPr>
          <a:xfrm>
            <a:off x="3448965" y="457203"/>
            <a:ext cx="5342610" cy="58483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6"/>
          </p:nvPr>
        </p:nvSpPr>
        <p:spPr>
          <a:xfrm>
            <a:off x="630937" y="1765300"/>
            <a:ext cx="2400300" cy="4540250"/>
          </a:xfrm>
          <a:solidFill>
            <a:schemeClr val="bg1">
              <a:lumMod val="95000"/>
            </a:schemeClr>
          </a:solidFill>
        </p:spPr>
        <p:txBody>
          <a:bodyPr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90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174" y="810261"/>
            <a:ext cx="7774114" cy="76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876" y="1748641"/>
            <a:ext cx="6773576" cy="44314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54582" y="1251745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 typeface="Arial" panose="020B0604020202020204" pitchFamily="34" charset="0"/>
              <a:buNone/>
              <a:defRPr sz="1051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E3E5F0E6-E250-49EC-A901-D76D0F015F21}" type="datetime1">
              <a:rPr lang="en-GB" smtClean="0"/>
              <a:t>14/08/2019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25677" y="4161817"/>
            <a:ext cx="3762808" cy="273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panose="020B0604020202020204" pitchFamily="34" charset="0"/>
              <a:buNone/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55431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484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9" r:id="rId2"/>
    <p:sldLayoutId id="2147483878" r:id="rId3"/>
    <p:sldLayoutId id="2147483890" r:id="rId4"/>
    <p:sldLayoutId id="2147483888" r:id="rId5"/>
    <p:sldLayoutId id="2147483881" r:id="rId6"/>
    <p:sldLayoutId id="2147483891" r:id="rId7"/>
    <p:sldLayoutId id="2147483884" r:id="rId8"/>
    <p:sldLayoutId id="2147483893" r:id="rId9"/>
    <p:sldLayoutId id="2147483889" r:id="rId10"/>
    <p:sldLayoutId id="2147483894" r:id="rId11"/>
    <p:sldLayoutId id="2147483883" r:id="rId12"/>
    <p:sldLayoutId id="2147483895" r:id="rId13"/>
    <p:sldLayoutId id="2147483896" r:id="rId14"/>
    <p:sldLayoutId id="2147483897" r:id="rId15"/>
  </p:sldLayoutIdLst>
  <p:hf hdr="0" ftr="0" dt="0"/>
  <p:txStyles>
    <p:titleStyle>
      <a:lvl1pPr marL="0" indent="0" algn="l" defTabSz="914377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4400" kern="1200" cap="small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4" indent="-185734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Calibri Light" panose="020F0302020204030204" pitchFamily="34" charset="0"/>
        <a:buChar char="‐"/>
        <a:defRPr sz="20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44500" indent="0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0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822939" indent="0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1097253" indent="0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image" Target="../media/image16.tmp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versity.org/wiki/WikiJournal_User_Group/Ethics_statement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3" y="786334"/>
            <a:ext cx="7687233" cy="4014266"/>
          </a:xfrm>
        </p:spPr>
        <p:txBody>
          <a:bodyPr>
            <a:normAutofit/>
          </a:bodyPr>
          <a:lstStyle/>
          <a:p>
            <a:r>
              <a:rPr lang="en-AU" dirty="0"/>
              <a:t>Wikipedia-integrated medical journals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657926" cy="1691640"/>
          </a:xfrm>
        </p:spPr>
        <p:txBody>
          <a:bodyPr>
            <a:normAutofit/>
          </a:bodyPr>
          <a:lstStyle/>
          <a:p>
            <a:r>
              <a:rPr lang="en-AU" sz="3200" dirty="0"/>
              <a:t>a key health literacy and outreach platform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Dr Thomas Shafee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617668-0395-4C2E-9594-552C0C3352FE}"/>
              </a:ext>
            </a:extLst>
          </p:cNvPr>
          <p:cNvGrpSpPr/>
          <p:nvPr/>
        </p:nvGrpSpPr>
        <p:grpSpPr>
          <a:xfrm>
            <a:off x="7494411" y="6092504"/>
            <a:ext cx="1561954" cy="343107"/>
            <a:chOff x="290047" y="446777"/>
            <a:chExt cx="1561954" cy="3431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E07C98-A8B6-4D30-9CA8-15E6D6381130}"/>
                </a:ext>
              </a:extLst>
            </p:cNvPr>
            <p:cNvGrpSpPr/>
            <p:nvPr/>
          </p:nvGrpSpPr>
          <p:grpSpPr>
            <a:xfrm>
              <a:off x="1399966" y="505802"/>
              <a:ext cx="452035" cy="197461"/>
              <a:chOff x="1370523" y="505802"/>
              <a:chExt cx="452035" cy="197461"/>
            </a:xfrm>
          </p:grpSpPr>
          <p:pic>
            <p:nvPicPr>
              <p:cNvPr id="8" name="Picture 2" descr="cc logo">
                <a:extLst>
                  <a:ext uri="{FF2B5EF4-FFF2-40B4-BE49-F238E27FC236}">
                    <a16:creationId xmlns:a16="http://schemas.microsoft.com/office/drawing/2014/main" id="{A4C781C0-4240-44F5-9E1C-CCC66BA854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0523" y="505802"/>
                <a:ext cx="197461" cy="197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https://creativecommons.org/images/deed/attribution_icon_white_x2.png">
                <a:extLst>
                  <a:ext uri="{FF2B5EF4-FFF2-40B4-BE49-F238E27FC236}">
                    <a16:creationId xmlns:a16="http://schemas.microsoft.com/office/drawing/2014/main" id="{4C4D49FF-F7E7-4FCB-9F87-FF54D27044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5097" y="505802"/>
                <a:ext cx="197461" cy="197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DE9E5D-C403-4F6E-992D-C0D5CB428C37}"/>
                </a:ext>
              </a:extLst>
            </p:cNvPr>
            <p:cNvSpPr/>
            <p:nvPr/>
          </p:nvSpPr>
          <p:spPr>
            <a:xfrm>
              <a:off x="290047" y="446777"/>
              <a:ext cx="1109919" cy="343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377">
                <a:lnSpc>
                  <a:spcPct val="8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</a:pPr>
              <a:r>
                <a:rPr lang="en-AU" sz="1900" cap="small" spc="1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CC BY 4.0</a:t>
              </a:r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EB64A0-4A74-4C91-A891-2A26B2F26352}"/>
              </a:ext>
            </a:extLst>
          </p:cNvPr>
          <p:cNvSpPr txBox="1">
            <a:spLocks/>
          </p:cNvSpPr>
          <p:nvPr/>
        </p:nvSpPr>
        <p:spPr>
          <a:xfrm>
            <a:off x="6521913" y="902106"/>
            <a:ext cx="2622087" cy="8574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None/>
              <a:defRPr sz="2000" kern="1200" cap="small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 sz="1600" dirty="0"/>
              <a:t>@</a:t>
            </a:r>
            <a:r>
              <a:rPr lang="en-AU" sz="1600" dirty="0" err="1"/>
              <a:t>WikiJMed</a:t>
            </a:r>
            <a:endParaRPr lang="en-AU" sz="1600" dirty="0"/>
          </a:p>
          <a:p>
            <a:pPr>
              <a:spcBef>
                <a:spcPts val="0"/>
              </a:spcBef>
            </a:pPr>
            <a:r>
              <a:rPr lang="en-AU" sz="1600" dirty="0"/>
              <a:t>@WikiJSci</a:t>
            </a:r>
            <a:endParaRPr lang="en-GB" sz="1600" dirty="0"/>
          </a:p>
          <a:p>
            <a:pPr>
              <a:spcBef>
                <a:spcPts val="0"/>
              </a:spcBef>
            </a:pPr>
            <a:r>
              <a:rPr lang="en-AU" sz="1600" dirty="0"/>
              <a:t>@</a:t>
            </a:r>
            <a:r>
              <a:rPr lang="en-AU" sz="1600" dirty="0" err="1"/>
              <a:t>WikiJHum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001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Wikipedia article quality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AU" dirty="0"/>
              <a:t>Articles are rated</a:t>
            </a:r>
          </a:p>
          <a:p>
            <a:pPr lvl="1"/>
            <a:r>
              <a:rPr lang="en-AU" dirty="0"/>
              <a:t>Importance</a:t>
            </a:r>
          </a:p>
          <a:p>
            <a:pPr lvl="1"/>
            <a:r>
              <a:rPr lang="en-AU" dirty="0"/>
              <a:t>Quality</a:t>
            </a:r>
          </a:p>
          <a:p>
            <a:r>
              <a:rPr lang="en-AU" dirty="0"/>
              <a:t>Top two quality ratings</a:t>
            </a:r>
          </a:p>
          <a:p>
            <a:pPr lvl="1"/>
            <a:r>
              <a:rPr lang="en-AU" dirty="0"/>
              <a:t>Promoted by review</a:t>
            </a:r>
          </a:p>
          <a:p>
            <a:pPr lvl="1"/>
            <a:r>
              <a:rPr lang="en-AU" dirty="0"/>
              <a:t>Can also be revoked by review</a:t>
            </a:r>
          </a:p>
          <a:p>
            <a:r>
              <a:rPr lang="en-AU" dirty="0"/>
              <a:t>Status</a:t>
            </a:r>
          </a:p>
          <a:p>
            <a:pPr lvl="1"/>
            <a:r>
              <a:rPr lang="en-AU" dirty="0"/>
              <a:t>Displayed on talk page</a:t>
            </a:r>
          </a:p>
          <a:p>
            <a:pPr lvl="1"/>
            <a:r>
              <a:rPr lang="en-AU" dirty="0"/>
              <a:t>Affects ideal updates mechanisms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https://en.wikipedia.org/wiki/Wikipedia:Version_1.0_Editorial_Team/MCB_articles_by_quality_statistics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1" b="7774"/>
          <a:stretch/>
        </p:blipFill>
        <p:spPr>
          <a:xfrm>
            <a:off x="3109744" y="1229247"/>
            <a:ext cx="6034256" cy="3943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608186" y="1354298"/>
            <a:ext cx="438714" cy="276184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61762B5-82D6-426E-8740-41E93CB44C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593084"/>
              </p:ext>
            </p:extLst>
          </p:nvPr>
        </p:nvGraphicFramePr>
        <p:xfrm>
          <a:off x="3148013" y="2445824"/>
          <a:ext cx="2924175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Worksheet" r:id="rId4" imgW="2509815" imgH="1985815" progId="Excel.Sheet.12">
                  <p:embed/>
                </p:oleObj>
              </mc:Choice>
              <mc:Fallback>
                <p:oleObj name="Worksheet" r:id="rId4" imgW="2509815" imgH="1985815" progId="Excel.Sheet.12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61762B5-82D6-426E-8740-41E93CB44C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8013" y="2445824"/>
                        <a:ext cx="2924175" cy="238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5557FFB-E4BE-4AE8-9ED5-EC14E1F17F43}"/>
              </a:ext>
            </a:extLst>
          </p:cNvPr>
          <p:cNvGrpSpPr/>
          <p:nvPr/>
        </p:nvGrpSpPr>
        <p:grpSpPr>
          <a:xfrm>
            <a:off x="6188964" y="3009175"/>
            <a:ext cx="1828250" cy="646331"/>
            <a:chOff x="7320439" y="2149176"/>
            <a:chExt cx="1828250" cy="646331"/>
          </a:xfrm>
        </p:grpSpPr>
        <p:pic>
          <p:nvPicPr>
            <p:cNvPr id="21" name="Picture 36" descr="File:Featured article star.svg">
              <a:extLst>
                <a:ext uri="{FF2B5EF4-FFF2-40B4-BE49-F238E27FC236}">
                  <a16:creationId xmlns:a16="http://schemas.microsoft.com/office/drawing/2014/main" id="{C14FE549-44A5-4035-86B6-ED9D8FCE0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439" y="2178472"/>
              <a:ext cx="243842" cy="2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8" descr="Symbol support vote.svg">
              <a:extLst>
                <a:ext uri="{FF2B5EF4-FFF2-40B4-BE49-F238E27FC236}">
                  <a16:creationId xmlns:a16="http://schemas.microsoft.com/office/drawing/2014/main" id="{D543B0C0-5F38-4357-A732-1D454E649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439" y="2516820"/>
              <a:ext cx="237251" cy="2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EFBE12-A9FC-4D40-9A11-62E8DE1EAE8E}"/>
                </a:ext>
              </a:extLst>
            </p:cNvPr>
            <p:cNvSpPr txBox="1"/>
            <p:nvPr/>
          </p:nvSpPr>
          <p:spPr>
            <a:xfrm>
              <a:off x="7647059" y="2149176"/>
              <a:ext cx="1501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i="1" dirty="0"/>
                <a:t>Pseudo</a:t>
              </a:r>
            </a:p>
            <a:p>
              <a:r>
                <a:rPr lang="en-AU" i="1" dirty="0"/>
                <a:t>peer-reviewed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CAFFCF-F570-4BF4-A295-7C61F146B758}"/>
                </a:ext>
              </a:extLst>
            </p:cNvPr>
            <p:cNvCxnSpPr/>
            <p:nvPr/>
          </p:nvCxnSpPr>
          <p:spPr>
            <a:xfrm>
              <a:off x="7664370" y="2246205"/>
              <a:ext cx="0" cy="497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325CBA2-F9C7-49BB-B5D4-73E1022B9F3A}"/>
              </a:ext>
            </a:extLst>
          </p:cNvPr>
          <p:cNvSpPr txBox="1">
            <a:spLocks/>
          </p:cNvSpPr>
          <p:nvPr/>
        </p:nvSpPr>
        <p:spPr>
          <a:xfrm>
            <a:off x="6188964" y="3062068"/>
            <a:ext cx="2844380" cy="18863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 Light" panose="020F0302020204030204" pitchFamily="34" charset="0"/>
              <a:buNone/>
            </a:pP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792155-2CDE-4724-97BD-DD7EF4F4DE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95456" y="2956724"/>
            <a:ext cx="2365360" cy="1219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>
                <a:solidFill>
                  <a:srgbClr val="0000BF"/>
                </a:solidFill>
              </a:rPr>
              <a:t>Update using Wikipedia page contents as starting point</a:t>
            </a:r>
            <a:endParaRPr lang="en-GB" dirty="0">
              <a:solidFill>
                <a:srgbClr val="0000B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89CE07-F3DB-46C1-ABDE-48D67F92BDFE}"/>
              </a:ext>
            </a:extLst>
          </p:cNvPr>
          <p:cNvCxnSpPr>
            <a:cxnSpLocks/>
          </p:cNvCxnSpPr>
          <p:nvPr/>
        </p:nvCxnSpPr>
        <p:spPr>
          <a:xfrm>
            <a:off x="6188964" y="3062067"/>
            <a:ext cx="0" cy="1772945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F18E83-3C87-4647-8897-75E223F19ED7}"/>
              </a:ext>
            </a:extLst>
          </p:cNvPr>
          <p:cNvGrpSpPr/>
          <p:nvPr/>
        </p:nvGrpSpPr>
        <p:grpSpPr>
          <a:xfrm>
            <a:off x="3148013" y="3948539"/>
            <a:ext cx="5732931" cy="1103622"/>
            <a:chOff x="3148013" y="3306115"/>
            <a:chExt cx="5732931" cy="1103622"/>
          </a:xfrm>
        </p:grpSpPr>
        <p:sp>
          <p:nvSpPr>
            <p:cNvPr id="26" name="Content Placeholder 8">
              <a:extLst>
                <a:ext uri="{FF2B5EF4-FFF2-40B4-BE49-F238E27FC236}">
                  <a16:creationId xmlns:a16="http://schemas.microsoft.com/office/drawing/2014/main" id="{FB22B970-E2FB-4EF3-92E7-13598DC5CDEE}"/>
                </a:ext>
              </a:extLst>
            </p:cNvPr>
            <p:cNvSpPr txBox="1">
              <a:spLocks/>
            </p:cNvSpPr>
            <p:nvPr/>
          </p:nvSpPr>
          <p:spPr>
            <a:xfrm>
              <a:off x="6515584" y="3508372"/>
              <a:ext cx="2365360" cy="74793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20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Calibri Light" panose="020F0302020204030204" pitchFamily="34" charset="0"/>
                <a:buNone/>
              </a:pPr>
              <a:r>
                <a:rPr lang="en-AU" dirty="0">
                  <a:solidFill>
                    <a:schemeClr val="accent3">
                      <a:lumMod val="75000"/>
                    </a:schemeClr>
                  </a:solidFill>
                </a:rPr>
                <a:t>Update by re-writing from scratch</a:t>
              </a:r>
              <a:endParaRPr lang="en-GB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21A63C-28EE-4F13-AE2B-7A194BB96C9A}"/>
                </a:ext>
              </a:extLst>
            </p:cNvPr>
            <p:cNvCxnSpPr>
              <a:cxnSpLocks/>
            </p:cNvCxnSpPr>
            <p:nvPr/>
          </p:nvCxnSpPr>
          <p:spPr>
            <a:xfrm>
              <a:off x="6315573" y="3306115"/>
              <a:ext cx="0" cy="1103622"/>
            </a:xfrm>
            <a:prstGeom prst="line">
              <a:avLst/>
            </a:prstGeom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43AE57D9-E25F-422C-966A-DAE729C230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48013" y="4184312"/>
            <a:ext cx="2924175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Worksheet" r:id="rId8" imgW="2509815" imgH="185590" progId="Excel.Sheet.12">
                    <p:embed/>
                  </p:oleObj>
                </mc:Choice>
                <mc:Fallback>
                  <p:oleObj name="Worksheet" r:id="rId8" imgW="2509815" imgH="185590" progId="Excel.Sheet.12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43AE57D9-E25F-422C-966A-DAE729C2300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48013" y="4184312"/>
                          <a:ext cx="2924175" cy="225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10595649-3822-4A2F-B083-D54C7000E397}"/>
              </a:ext>
            </a:extLst>
          </p:cNvPr>
          <p:cNvSpPr txBox="1">
            <a:spLocks/>
          </p:cNvSpPr>
          <p:nvPr/>
        </p:nvSpPr>
        <p:spPr>
          <a:xfrm>
            <a:off x="3148013" y="5233517"/>
            <a:ext cx="5644293" cy="7479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 Light" panose="020F0302020204030204" pitchFamily="34" charset="0"/>
              <a:buNone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</a:rPr>
              <a:t>In all quality ratings cases, individual article </a:t>
            </a:r>
            <a:r>
              <a:rPr lang="en-AU" i="1" dirty="0">
                <a:solidFill>
                  <a:schemeClr val="accent3">
                    <a:lumMod val="75000"/>
                  </a:schemeClr>
                </a:solidFill>
              </a:rPr>
              <a:t>sections </a:t>
            </a:r>
            <a:r>
              <a:rPr lang="en-AU" dirty="0">
                <a:solidFill>
                  <a:schemeClr val="accent3">
                    <a:lumMod val="75000"/>
                  </a:schemeClr>
                </a:solidFill>
              </a:rPr>
              <a:t>can typically be rewritten from scratch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B1349-5484-4313-80AE-B77C5F5BB6C4}"/>
              </a:ext>
            </a:extLst>
          </p:cNvPr>
          <p:cNvSpPr txBox="1"/>
          <p:nvPr/>
        </p:nvSpPr>
        <p:spPr>
          <a:xfrm>
            <a:off x="3586430" y="2059749"/>
            <a:ext cx="2383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latin typeface="Calibri" panose="020F0502020204030204" pitchFamily="34" charset="0"/>
                <a:cs typeface="Calibri" panose="020F0502020204030204" pitchFamily="34" charset="0"/>
              </a:rPr>
              <a:t>Wikipedia’s psychology pages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79" name="Picture 31" descr="File:Psi2.svg">
            <a:extLst>
              <a:ext uri="{FF2B5EF4-FFF2-40B4-BE49-F238E27FC236}">
                <a16:creationId xmlns:a16="http://schemas.microsoft.com/office/drawing/2014/main" id="{ED9A6696-F35B-4919-89B5-A58D5C623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07" y="2030616"/>
            <a:ext cx="363708" cy="3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3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9" grpId="0" build="p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1A05-8DA5-4CDA-8B84-FE23BD75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case studies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262AF4-4333-44B3-A399-BC31FCBEC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305" y="1775862"/>
            <a:ext cx="3051085" cy="578006"/>
          </a:xfrm>
        </p:spPr>
        <p:txBody>
          <a:bodyPr/>
          <a:lstStyle/>
          <a:p>
            <a:r>
              <a:rPr lang="en-AU" dirty="0"/>
              <a:t>Full review articles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7EDD05-6A8A-42B5-B420-13258BA88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2904" y="1775862"/>
            <a:ext cx="3051085" cy="578006"/>
          </a:xfrm>
        </p:spPr>
        <p:txBody>
          <a:bodyPr/>
          <a:lstStyle/>
          <a:p>
            <a:r>
              <a:rPr lang="en-AU" dirty="0"/>
              <a:t>Article sections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FEDEFD-0197-4ED2-9186-BADDC733B79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349305" y="2472379"/>
            <a:ext cx="3051085" cy="3707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Existing high-quality Wikipedia article updated and submitted</a:t>
            </a:r>
          </a:p>
          <a:p>
            <a:pPr lvl="1"/>
            <a:r>
              <a:rPr lang="en-AU" dirty="0"/>
              <a:t>Hippocampus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Wikipedia article previously existing but flawed/outdated</a:t>
            </a:r>
          </a:p>
          <a:p>
            <a:pPr lvl="1"/>
            <a:r>
              <a:rPr lang="en-AU" dirty="0"/>
              <a:t>Lysine</a:t>
            </a:r>
          </a:p>
          <a:p>
            <a:pPr marL="0" indent="0">
              <a:buNone/>
            </a:pPr>
            <a:r>
              <a:rPr lang="en-AU" dirty="0"/>
              <a:t>Wikipedia article previously completely absent/stub</a:t>
            </a:r>
          </a:p>
          <a:p>
            <a:pPr lvl="1"/>
            <a:r>
              <a:rPr lang="en-AU" dirty="0"/>
              <a:t>Anthracyclines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3002A-B4AE-4885-944E-31A6AEF46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2904" y="2472379"/>
            <a:ext cx="3051085" cy="3707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Section of Wikipedia article warranted own page</a:t>
            </a:r>
          </a:p>
          <a:p>
            <a:pPr lvl="1"/>
            <a:r>
              <a:rPr lang="en-AU" dirty="0"/>
              <a:t>Gene structure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Wikipedia articles previously lacked images</a:t>
            </a:r>
          </a:p>
          <a:p>
            <a:pPr lvl="1"/>
            <a:r>
              <a:rPr lang="en-GB" dirty="0"/>
              <a:t>Cell disassembly during apoptosis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8EE0F-7186-41F9-AD88-A589FB97C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75C5E2-7C2C-4FAF-B691-7307D4787F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8E0BCB-A5F6-4AE8-BE29-837AFBE71998}"/>
              </a:ext>
            </a:extLst>
          </p:cNvPr>
          <p:cNvCxnSpPr>
            <a:cxnSpLocks/>
          </p:cNvCxnSpPr>
          <p:nvPr/>
        </p:nvCxnSpPr>
        <p:spPr>
          <a:xfrm flipH="1">
            <a:off x="1724034" y="5116158"/>
            <a:ext cx="648717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C0E666-B46F-438E-93F4-EC9D0E081703}"/>
              </a:ext>
            </a:extLst>
          </p:cNvPr>
          <p:cNvCxnSpPr>
            <a:cxnSpLocks/>
          </p:cNvCxnSpPr>
          <p:nvPr/>
        </p:nvCxnSpPr>
        <p:spPr>
          <a:xfrm flipH="1">
            <a:off x="1724034" y="4145487"/>
            <a:ext cx="648717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B07A8C-FEDE-4232-B633-5BAD406A0F0E}"/>
              </a:ext>
            </a:extLst>
          </p:cNvPr>
          <p:cNvCxnSpPr>
            <a:cxnSpLocks/>
          </p:cNvCxnSpPr>
          <p:nvPr/>
        </p:nvCxnSpPr>
        <p:spPr>
          <a:xfrm flipH="1">
            <a:off x="1724034" y="2663689"/>
            <a:ext cx="648717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625DC18-C5B3-4956-B8CB-0B70E42D8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669979"/>
              </p:ext>
            </p:extLst>
          </p:nvPr>
        </p:nvGraphicFramePr>
        <p:xfrm>
          <a:off x="468440" y="2439314"/>
          <a:ext cx="1352394" cy="3279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Worksheet" r:id="rId3" imgW="719293" imgH="1671903" progId="Excel.Sheet.12">
                  <p:embed/>
                </p:oleObj>
              </mc:Choice>
              <mc:Fallback>
                <p:oleObj name="Worksheet" r:id="rId3" imgW="719293" imgH="1671903" progId="Excel.Sheet.12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43AE57D9-E25F-422C-966A-DAE729C23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440" y="2439314"/>
                        <a:ext cx="1352394" cy="3279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51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A84BEE-2F3D-4F06-8FF7-315EEE5060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07681" y="1702461"/>
            <a:ext cx="4714876" cy="4705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C5332A-5119-4E2D-A133-8553195F3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99" y="1695944"/>
            <a:ext cx="3393376" cy="47250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E37F43-04D5-42F1-BC9F-B5C310EEE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681" y="1702461"/>
            <a:ext cx="4714876" cy="4705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FEF599-9754-4FA6-A5E0-9274346B2B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199" y="1693225"/>
            <a:ext cx="3393376" cy="47250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C028CA-C260-4B08-AAD6-9AB34B17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Academic and </a:t>
            </a:r>
            <a:r>
              <a:rPr lang="en-AU" dirty="0" err="1"/>
              <a:t>Wikipedic</a:t>
            </a:r>
            <a:r>
              <a:rPr lang="en-AU" dirty="0"/>
              <a:t> 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107A9-0FA5-4664-AE63-27343EB23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57E2B-192C-4102-B99F-4704D1ADB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F7D9850-2863-4833-8C1F-00894E57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766" y="3722255"/>
            <a:ext cx="4469066" cy="269079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04D0C49-B279-45E7-88F9-24008F0C4AC2}"/>
              </a:ext>
            </a:extLst>
          </p:cNvPr>
          <p:cNvSpPr/>
          <p:nvPr/>
        </p:nvSpPr>
        <p:spPr>
          <a:xfrm rot="5400000">
            <a:off x="5338223" y="3255986"/>
            <a:ext cx="2690800" cy="3623339"/>
          </a:xfrm>
          <a:prstGeom prst="triangle">
            <a:avLst>
              <a:gd name="adj" fmla="val 100000"/>
            </a:avLst>
          </a:prstGeom>
          <a:solidFill>
            <a:srgbClr val="F2F2F2">
              <a:alpha val="7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36B56-FB7B-4EDF-90EA-AF08C42ABD0F}"/>
              </a:ext>
            </a:extLst>
          </p:cNvPr>
          <p:cNvSpPr/>
          <p:nvPr/>
        </p:nvSpPr>
        <p:spPr>
          <a:xfrm>
            <a:off x="445198" y="5745018"/>
            <a:ext cx="4376183" cy="6465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828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D311-933C-40CE-A866-116C7628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WikiJournals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DBFE0-D43F-4408-A8D7-FE04980C4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F4622-387C-469A-850C-4E7DB356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1B382-EB24-4471-B0D9-45B80CE544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44E85-0A7D-44BB-8B5E-6007BBD8CA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6" b="22182"/>
          <a:stretch/>
        </p:blipFill>
        <p:spPr>
          <a:xfrm>
            <a:off x="0" y="1984472"/>
            <a:ext cx="9144000" cy="410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8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992436-232C-47FD-8E20-4B721FF11EB2}"/>
              </a:ext>
            </a:extLst>
          </p:cNvPr>
          <p:cNvGrpSpPr/>
          <p:nvPr/>
        </p:nvGrpSpPr>
        <p:grpSpPr>
          <a:xfrm>
            <a:off x="3638396" y="3520136"/>
            <a:ext cx="5625677" cy="2820996"/>
            <a:chOff x="2652702" y="3097895"/>
            <a:chExt cx="3308923" cy="1659260"/>
          </a:xfrm>
        </p:grpSpPr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D116871E-E5B3-48CD-B785-4F67A6A6798C}"/>
                </a:ext>
              </a:extLst>
            </p:cNvPr>
            <p:cNvSpPr/>
            <p:nvPr/>
          </p:nvSpPr>
          <p:spPr>
            <a:xfrm>
              <a:off x="3389344" y="309789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A0B2ED-08CB-424B-85E1-AAA568518324}"/>
                </a:ext>
              </a:extLst>
            </p:cNvPr>
            <p:cNvGrpSpPr/>
            <p:nvPr/>
          </p:nvGrpSpPr>
          <p:grpSpPr>
            <a:xfrm>
              <a:off x="2652702" y="3539873"/>
              <a:ext cx="3308923" cy="1217282"/>
              <a:chOff x="2652702" y="3539873"/>
              <a:chExt cx="3308923" cy="121728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CEECB9A-DB56-4162-B937-BFE7B8A8C348}"/>
                  </a:ext>
                </a:extLst>
              </p:cNvPr>
              <p:cNvSpPr/>
              <p:nvPr/>
            </p:nvSpPr>
            <p:spPr>
              <a:xfrm>
                <a:off x="3087516" y="3539873"/>
                <a:ext cx="928340" cy="92834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11888A-19E4-4796-83EB-A8B1D8263636}"/>
                  </a:ext>
                </a:extLst>
              </p:cNvPr>
              <p:cNvSpPr txBox="1"/>
              <p:nvPr/>
            </p:nvSpPr>
            <p:spPr>
              <a:xfrm>
                <a:off x="2652702" y="4478398"/>
                <a:ext cx="1795658" cy="27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2400" dirty="0">
                    <a:latin typeface="Corbel" panose="020B0503020204020204" pitchFamily="34" charset="0"/>
                  </a:rPr>
                  <a:t>Wikipedia-integration</a:t>
                </a: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F0B4E1A-3511-4883-8748-4A70619D9B2B}"/>
                  </a:ext>
                </a:extLst>
              </p:cNvPr>
              <p:cNvSpPr/>
              <p:nvPr/>
            </p:nvSpPr>
            <p:spPr>
              <a:xfrm>
                <a:off x="3257023" y="3827549"/>
                <a:ext cx="589326" cy="390476"/>
              </a:xfrm>
              <a:custGeom>
                <a:avLst/>
                <a:gdLst/>
                <a:ahLst/>
                <a:cxnLst/>
                <a:rect l="0" t="0" r="0" b="0"/>
                <a:pathLst>
                  <a:path w="785768" h="520634">
                    <a:moveTo>
                      <a:pt x="73594" y="97850"/>
                    </a:moveTo>
                    <a:cubicBezTo>
                      <a:pt x="55986" y="68236"/>
                      <a:pt x="25537" y="38961"/>
                      <a:pt x="3559" y="30517"/>
                    </a:cubicBezTo>
                    <a:lnTo>
                      <a:pt x="16" y="29156"/>
                    </a:lnTo>
                    <a:lnTo>
                      <a:pt x="16" y="14897"/>
                    </a:lnTo>
                    <a:lnTo>
                      <a:pt x="16" y="16"/>
                    </a:lnTo>
                    <a:lnTo>
                      <a:pt x="201922" y="16"/>
                    </a:lnTo>
                    <a:lnTo>
                      <a:pt x="201922" y="27383"/>
                    </a:lnTo>
                    <a:cubicBezTo>
                      <a:pt x="175531" y="30664"/>
                      <a:pt x="143718" y="43563"/>
                      <a:pt x="152534" y="73147"/>
                    </a:cubicBezTo>
                    <a:cubicBezTo>
                      <a:pt x="202848" y="184312"/>
                      <a:pt x="248630" y="297476"/>
                      <a:pt x="298303" y="408922"/>
                    </a:cubicBezTo>
                    <a:lnTo>
                      <a:pt x="383562" y="249496"/>
                    </a:lnTo>
                    <a:cubicBezTo>
                      <a:pt x="350571" y="181918"/>
                      <a:pt x="326537" y="113556"/>
                      <a:pt x="290421" y="47258"/>
                    </a:cubicBezTo>
                    <a:cubicBezTo>
                      <a:pt x="278646" y="28167"/>
                      <a:pt x="246804" y="27634"/>
                      <a:pt x="224252" y="26896"/>
                    </a:cubicBezTo>
                    <a:lnTo>
                      <a:pt x="224252" y="16"/>
                    </a:lnTo>
                    <a:lnTo>
                      <a:pt x="413506" y="16"/>
                    </a:lnTo>
                    <a:lnTo>
                      <a:pt x="413506" y="26640"/>
                    </a:lnTo>
                    <a:cubicBezTo>
                      <a:pt x="396501" y="28990"/>
                      <a:pt x="376455" y="33031"/>
                      <a:pt x="378729" y="53640"/>
                    </a:cubicBezTo>
                    <a:lnTo>
                      <a:pt x="432268" y="172050"/>
                    </a:lnTo>
                    <a:cubicBezTo>
                      <a:pt x="449887" y="134463"/>
                      <a:pt x="469470" y="97672"/>
                      <a:pt x="485012" y="59149"/>
                    </a:cubicBezTo>
                    <a:cubicBezTo>
                      <a:pt x="492062" y="28647"/>
                      <a:pt x="457748" y="27130"/>
                      <a:pt x="435864" y="26281"/>
                    </a:cubicBezTo>
                    <a:lnTo>
                      <a:pt x="435864" y="16"/>
                    </a:lnTo>
                    <a:lnTo>
                      <a:pt x="604042" y="16"/>
                    </a:lnTo>
                    <a:lnTo>
                      <a:pt x="604042" y="26210"/>
                    </a:lnTo>
                    <a:cubicBezTo>
                      <a:pt x="579405" y="27952"/>
                      <a:pt x="556093" y="35059"/>
                      <a:pt x="542506" y="53275"/>
                    </a:cubicBezTo>
                    <a:cubicBezTo>
                      <a:pt x="509470" y="104342"/>
                      <a:pt x="484970" y="162289"/>
                      <a:pt x="459239" y="217756"/>
                    </a:cubicBezTo>
                    <a:cubicBezTo>
                      <a:pt x="484658" y="277873"/>
                      <a:pt x="511158" y="337909"/>
                      <a:pt x="537139" y="393028"/>
                    </a:cubicBezTo>
                    <a:lnTo>
                      <a:pt x="680807" y="61643"/>
                    </a:lnTo>
                    <a:cubicBezTo>
                      <a:pt x="671114" y="39799"/>
                      <a:pt x="649165" y="32084"/>
                      <a:pt x="627624" y="27086"/>
                    </a:cubicBezTo>
                    <a:lnTo>
                      <a:pt x="627624" y="17"/>
                    </a:lnTo>
                    <a:lnTo>
                      <a:pt x="785837" y="17"/>
                    </a:lnTo>
                    <a:lnTo>
                      <a:pt x="785837" y="27628"/>
                    </a:lnTo>
                    <a:cubicBezTo>
                      <a:pt x="778737" y="28732"/>
                      <a:pt x="771939" y="30921"/>
                      <a:pt x="765370" y="33789"/>
                    </a:cubicBezTo>
                    <a:cubicBezTo>
                      <a:pt x="752911" y="39571"/>
                      <a:pt x="741145" y="51046"/>
                      <a:pt x="733251" y="65109"/>
                    </a:cubicBezTo>
                    <a:lnTo>
                      <a:pt x="535112" y="520980"/>
                    </a:lnTo>
                    <a:lnTo>
                      <a:pt x="502039" y="520980"/>
                    </a:lnTo>
                    <a:lnTo>
                      <a:pt x="407833" y="299103"/>
                    </a:lnTo>
                    <a:lnTo>
                      <a:pt x="293478" y="520961"/>
                    </a:lnTo>
                    <a:lnTo>
                      <a:pt x="259145" y="520966"/>
                    </a:lnTo>
                    <a:cubicBezTo>
                      <a:pt x="192333" y="381798"/>
                      <a:pt x="143995" y="235344"/>
                      <a:pt x="73594" y="97850"/>
                    </a:cubicBezTo>
                    <a:close/>
                  </a:path>
                </a:pathLst>
              </a:custGeom>
              <a:solidFill>
                <a:schemeClr val="bg1"/>
              </a:solidFill>
              <a:ln w="45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AF8F42B-DC36-4E53-854A-6B9F0160AF70}"/>
                  </a:ext>
                </a:extLst>
              </p:cNvPr>
              <p:cNvSpPr txBox="1"/>
              <p:nvPr/>
            </p:nvSpPr>
            <p:spPr>
              <a:xfrm>
                <a:off x="4073048" y="3657795"/>
                <a:ext cx="1888577" cy="724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>
                    <a:latin typeface="Corbel" panose="020B0503020204020204" pitchFamily="34" charset="0"/>
                  </a:rPr>
                  <a:t>Highly accessed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Broad readership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Editable and updatable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EAF5523-3B0B-4874-BE24-A3D2C12BA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3660" y="3710398"/>
                <a:ext cx="0" cy="582996"/>
              </a:xfrm>
              <a:prstGeom prst="line">
                <a:avLst/>
              </a:prstGeom>
              <a:ln w="76200">
                <a:solidFill>
                  <a:srgbClr val="6F99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4F4A1-6464-42F3-A050-C988FAC09A30}"/>
              </a:ext>
            </a:extLst>
          </p:cNvPr>
          <p:cNvGrpSpPr/>
          <p:nvPr/>
        </p:nvGrpSpPr>
        <p:grpSpPr>
          <a:xfrm>
            <a:off x="5103847" y="2069327"/>
            <a:ext cx="1584451" cy="1732658"/>
            <a:chOff x="3514654" y="2244555"/>
            <a:chExt cx="931946" cy="1019119"/>
          </a:xfrm>
        </p:grpSpPr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F9971A27-9067-4419-9232-E756CE293628}"/>
                </a:ext>
              </a:extLst>
            </p:cNvPr>
            <p:cNvSpPr/>
            <p:nvPr/>
          </p:nvSpPr>
          <p:spPr>
            <a:xfrm rot="19800000">
              <a:off x="3520247" y="2586175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4" name="Arrow: Right 123">
              <a:extLst>
                <a:ext uri="{FF2B5EF4-FFF2-40B4-BE49-F238E27FC236}">
                  <a16:creationId xmlns:a16="http://schemas.microsoft.com/office/drawing/2014/main" id="{B61E71C7-A48C-4A7C-A0ED-2D69D1335537}"/>
                </a:ext>
              </a:extLst>
            </p:cNvPr>
            <p:cNvSpPr/>
            <p:nvPr/>
          </p:nvSpPr>
          <p:spPr>
            <a:xfrm rot="1800000" flipV="1">
              <a:off x="3514654" y="2877330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0625F183-8225-4EB5-AB26-DD911A50A6AA}"/>
                </a:ext>
              </a:extLst>
            </p:cNvPr>
            <p:cNvSpPr/>
            <p:nvPr/>
          </p:nvSpPr>
          <p:spPr>
            <a:xfrm>
              <a:off x="3546300" y="2733126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3B6D3-EB28-4B01-8AF7-B84A3359B8BF}"/>
                </a:ext>
              </a:extLst>
            </p:cNvPr>
            <p:cNvGrpSpPr/>
            <p:nvPr/>
          </p:nvGrpSpPr>
          <p:grpSpPr>
            <a:xfrm>
              <a:off x="4070322" y="2244555"/>
              <a:ext cx="311381" cy="358049"/>
              <a:chOff x="5355519" y="1848987"/>
              <a:chExt cx="401819" cy="46204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0D3331E-85B0-4629-B048-F129AE4CAEB8}"/>
                  </a:ext>
                </a:extLst>
              </p:cNvPr>
              <p:cNvSpPr/>
              <p:nvPr/>
            </p:nvSpPr>
            <p:spPr>
              <a:xfrm>
                <a:off x="5355519" y="1898949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400" b="1" dirty="0">
                    <a:solidFill>
                      <a:schemeClr val="bg1"/>
                    </a:solidFill>
                  </a:rPr>
                  <a:t>PDF</a:t>
                </a:r>
              </a:p>
            </p:txBody>
          </p:sp>
          <p:sp>
            <p:nvSpPr>
              <p:cNvPr id="53" name="L-Shape 52">
                <a:extLst>
                  <a:ext uri="{FF2B5EF4-FFF2-40B4-BE49-F238E27FC236}">
                    <a16:creationId xmlns:a16="http://schemas.microsoft.com/office/drawing/2014/main" id="{7DB22F38-E01A-4463-BC91-0D28218FC727}"/>
                  </a:ext>
                </a:extLst>
              </p:cNvPr>
              <p:cNvSpPr/>
              <p:nvPr/>
            </p:nvSpPr>
            <p:spPr>
              <a:xfrm rot="10800000">
                <a:off x="5431449" y="1848987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9DE54A3-E842-4B81-BC67-0D8F43C4E478}"/>
                </a:ext>
              </a:extLst>
            </p:cNvPr>
            <p:cNvGrpSpPr/>
            <p:nvPr/>
          </p:nvGrpSpPr>
          <p:grpSpPr>
            <a:xfrm>
              <a:off x="4135219" y="2652315"/>
              <a:ext cx="311381" cy="358049"/>
              <a:chOff x="5355519" y="2978458"/>
              <a:chExt cx="401819" cy="46204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6BA5936-26F1-4E55-9EA8-0498E9DF3CAF}"/>
                  </a:ext>
                </a:extLst>
              </p:cNvPr>
              <p:cNvSpPr/>
              <p:nvPr/>
            </p:nvSpPr>
            <p:spPr>
              <a:xfrm>
                <a:off x="5355519" y="3028420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99"/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100" b="1" dirty="0">
                    <a:solidFill>
                      <a:schemeClr val="bg1"/>
                    </a:solidFill>
                  </a:rPr>
                  <a:t>HTML</a:t>
                </a:r>
              </a:p>
            </p:txBody>
          </p:sp>
          <p:sp>
            <p:nvSpPr>
              <p:cNvPr id="58" name="L-Shape 57">
                <a:extLst>
                  <a:ext uri="{FF2B5EF4-FFF2-40B4-BE49-F238E27FC236}">
                    <a16:creationId xmlns:a16="http://schemas.microsoft.com/office/drawing/2014/main" id="{0D61924E-D85A-4017-BB85-43FE85F36AB4}"/>
                  </a:ext>
                </a:extLst>
              </p:cNvPr>
              <p:cNvSpPr/>
              <p:nvPr/>
            </p:nvSpPr>
            <p:spPr>
              <a:xfrm rot="10800000">
                <a:off x="5431449" y="2978458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2" name="Rectangle: Single Corner Snipped 131">
              <a:extLst>
                <a:ext uri="{FF2B5EF4-FFF2-40B4-BE49-F238E27FC236}">
                  <a16:creationId xmlns:a16="http://schemas.microsoft.com/office/drawing/2014/main" id="{5358738F-89A7-4252-9C7C-1D63F2D066F3}"/>
                </a:ext>
              </a:extLst>
            </p:cNvPr>
            <p:cNvSpPr/>
            <p:nvPr/>
          </p:nvSpPr>
          <p:spPr>
            <a:xfrm rot="10800000">
              <a:off x="4079447" y="3072680"/>
              <a:ext cx="278058" cy="190994"/>
            </a:xfrm>
            <a:prstGeom prst="snip1Rect">
              <a:avLst>
                <a:gd name="adj" fmla="val 29757"/>
              </a:avLst>
            </a:prstGeom>
            <a:solidFill>
              <a:srgbClr val="006699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C0BADBD-7EFE-47EC-9BF7-087B7D5C68F4}"/>
                </a:ext>
              </a:extLst>
            </p:cNvPr>
            <p:cNvSpPr/>
            <p:nvPr/>
          </p:nvSpPr>
          <p:spPr>
            <a:xfrm>
              <a:off x="4079448" y="3149061"/>
              <a:ext cx="114613" cy="114613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7ECACAB-FB5B-4FCE-89A9-18BD98424CA3}"/>
                </a:ext>
              </a:extLst>
            </p:cNvPr>
            <p:cNvSpPr/>
            <p:nvPr/>
          </p:nvSpPr>
          <p:spPr>
            <a:xfrm>
              <a:off x="4133738" y="3080869"/>
              <a:ext cx="172288" cy="16725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b="1" dirty="0" err="1">
                  <a:solidFill>
                    <a:schemeClr val="bg1"/>
                  </a:solidFill>
                </a:rPr>
                <a:t>doi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E44EFE-B877-4934-9F35-CF9DBF8C6824}"/>
              </a:ext>
            </a:extLst>
          </p:cNvPr>
          <p:cNvGrpSpPr/>
          <p:nvPr/>
        </p:nvGrpSpPr>
        <p:grpSpPr>
          <a:xfrm>
            <a:off x="-120073" y="2450055"/>
            <a:ext cx="2191749" cy="2432763"/>
            <a:chOff x="442037" y="2468492"/>
            <a:chExt cx="1289148" cy="1430908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555408C-7799-474D-B09A-07A3D9A68C28}"/>
                </a:ext>
              </a:extLst>
            </p:cNvPr>
            <p:cNvSpPr/>
            <p:nvPr/>
          </p:nvSpPr>
          <p:spPr>
            <a:xfrm>
              <a:off x="613869" y="2971060"/>
              <a:ext cx="928340" cy="928340"/>
            </a:xfrm>
            <a:prstGeom prst="ellipse">
              <a:avLst/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A789D6F-A0A8-4B3A-918F-9BCB461426A5}"/>
                </a:ext>
              </a:extLst>
            </p:cNvPr>
            <p:cNvSpPr txBox="1"/>
            <p:nvPr/>
          </p:nvSpPr>
          <p:spPr>
            <a:xfrm>
              <a:off x="442037" y="2468492"/>
              <a:ext cx="1289148" cy="50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Preprint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server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872AE96-CD28-4394-A98C-417B505C139B}"/>
                </a:ext>
              </a:extLst>
            </p:cNvPr>
            <p:cNvGrpSpPr/>
            <p:nvPr/>
          </p:nvGrpSpPr>
          <p:grpSpPr>
            <a:xfrm>
              <a:off x="751528" y="3110928"/>
              <a:ext cx="646241" cy="655586"/>
              <a:chOff x="934724" y="3726033"/>
              <a:chExt cx="861654" cy="874114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0F617C7-17B4-45F4-BF72-610775289DDB}"/>
                  </a:ext>
                </a:extLst>
              </p:cNvPr>
              <p:cNvSpPr/>
              <p:nvPr/>
            </p:nvSpPr>
            <p:spPr>
              <a:xfrm>
                <a:off x="1072807" y="3871279"/>
                <a:ext cx="585421" cy="728868"/>
              </a:xfrm>
              <a:custGeom>
                <a:avLst/>
                <a:gdLst/>
                <a:ahLst/>
                <a:cxnLst/>
                <a:rect l="0" t="0" r="0" b="0"/>
                <a:pathLst>
                  <a:path w="585420" h="728867">
                    <a:moveTo>
                      <a:pt x="291124" y="75"/>
                    </a:moveTo>
                    <a:cubicBezTo>
                      <a:pt x="278203" y="157"/>
                      <a:pt x="265439" y="1324"/>
                      <a:pt x="252828" y="3499"/>
                    </a:cubicBezTo>
                    <a:cubicBezTo>
                      <a:pt x="250906" y="3830"/>
                      <a:pt x="248988" y="4182"/>
                      <a:pt x="247073" y="4561"/>
                    </a:cubicBezTo>
                    <a:cubicBezTo>
                      <a:pt x="158968" y="18424"/>
                      <a:pt x="83873" y="72771"/>
                      <a:pt x="40384" y="148503"/>
                    </a:cubicBezTo>
                    <a:cubicBezTo>
                      <a:pt x="70903" y="155489"/>
                      <a:pt x="100369" y="161372"/>
                      <a:pt x="128796" y="166178"/>
                    </a:cubicBezTo>
                    <a:cubicBezTo>
                      <a:pt x="125990" y="172167"/>
                      <a:pt x="123319" y="178254"/>
                      <a:pt x="120805" y="184431"/>
                    </a:cubicBezTo>
                    <a:cubicBezTo>
                      <a:pt x="90531" y="179344"/>
                      <a:pt x="60441" y="173434"/>
                      <a:pt x="30456" y="167312"/>
                    </a:cubicBezTo>
                    <a:cubicBezTo>
                      <a:pt x="20709" y="187462"/>
                      <a:pt x="13104" y="208897"/>
                      <a:pt x="7966" y="231308"/>
                    </a:cubicBezTo>
                    <a:cubicBezTo>
                      <a:pt x="6584" y="236625"/>
                      <a:pt x="5380" y="241985"/>
                      <a:pt x="4348" y="247380"/>
                    </a:cubicBezTo>
                    <a:cubicBezTo>
                      <a:pt x="37010" y="254264"/>
                      <a:pt x="68564" y="260092"/>
                      <a:pt x="99031" y="264891"/>
                    </a:cubicBezTo>
                    <a:cubicBezTo>
                      <a:pt x="98199" y="271251"/>
                      <a:pt x="97584" y="277657"/>
                      <a:pt x="97191" y="284102"/>
                    </a:cubicBezTo>
                    <a:cubicBezTo>
                      <a:pt x="65301" y="279221"/>
                      <a:pt x="33581" y="273566"/>
                      <a:pt x="1356" y="267601"/>
                    </a:cubicBezTo>
                    <a:cubicBezTo>
                      <a:pt x="509" y="275675"/>
                      <a:pt x="68" y="283810"/>
                      <a:pt x="74" y="291990"/>
                    </a:cubicBezTo>
                    <a:cubicBezTo>
                      <a:pt x="74" y="291997"/>
                      <a:pt x="74" y="292004"/>
                      <a:pt x="74" y="292011"/>
                    </a:cubicBezTo>
                    <a:cubicBezTo>
                      <a:pt x="86" y="294401"/>
                      <a:pt x="148" y="296771"/>
                      <a:pt x="233" y="299133"/>
                    </a:cubicBezTo>
                    <a:cubicBezTo>
                      <a:pt x="232" y="299423"/>
                      <a:pt x="222" y="299712"/>
                      <a:pt x="222" y="300003"/>
                    </a:cubicBezTo>
                    <a:cubicBezTo>
                      <a:pt x="273" y="391581"/>
                      <a:pt x="41207" y="477538"/>
                      <a:pt x="110382" y="533887"/>
                    </a:cubicBezTo>
                    <a:cubicBezTo>
                      <a:pt x="161071" y="578762"/>
                      <a:pt x="138872" y="650191"/>
                      <a:pt x="158206" y="708342"/>
                    </a:cubicBezTo>
                    <a:cubicBezTo>
                      <a:pt x="166500" y="710998"/>
                      <a:pt x="174901" y="713417"/>
                      <a:pt x="183403" y="715582"/>
                    </a:cubicBezTo>
                    <a:cubicBezTo>
                      <a:pt x="188661" y="716920"/>
                      <a:pt x="193961" y="718152"/>
                      <a:pt x="199294" y="719298"/>
                    </a:cubicBezTo>
                    <a:cubicBezTo>
                      <a:pt x="199022" y="681738"/>
                      <a:pt x="203764" y="608140"/>
                      <a:pt x="193989" y="571420"/>
                    </a:cubicBezTo>
                    <a:cubicBezTo>
                      <a:pt x="202156" y="574384"/>
                      <a:pt x="210452" y="576987"/>
                      <a:pt x="218850" y="579221"/>
                    </a:cubicBezTo>
                    <a:cubicBezTo>
                      <a:pt x="222428" y="597950"/>
                      <a:pt x="223873" y="619214"/>
                      <a:pt x="224220" y="640081"/>
                    </a:cubicBezTo>
                    <a:cubicBezTo>
                      <a:pt x="224264" y="642687"/>
                      <a:pt x="224290" y="645286"/>
                      <a:pt x="224302" y="647873"/>
                    </a:cubicBezTo>
                    <a:cubicBezTo>
                      <a:pt x="224313" y="650463"/>
                      <a:pt x="224311" y="653042"/>
                      <a:pt x="224292" y="655602"/>
                    </a:cubicBezTo>
                    <a:cubicBezTo>
                      <a:pt x="224133" y="681178"/>
                      <a:pt x="222690" y="704953"/>
                      <a:pt x="222037" y="721155"/>
                    </a:cubicBezTo>
                    <a:cubicBezTo>
                      <a:pt x="222037" y="721160"/>
                      <a:pt x="222037" y="721171"/>
                      <a:pt x="222037" y="721171"/>
                    </a:cubicBezTo>
                    <a:cubicBezTo>
                      <a:pt x="222004" y="722002"/>
                      <a:pt x="221979" y="722753"/>
                      <a:pt x="221950" y="723544"/>
                    </a:cubicBezTo>
                    <a:cubicBezTo>
                      <a:pt x="226707" y="724304"/>
                      <a:pt x="231486" y="724993"/>
                      <a:pt x="236292" y="725598"/>
                    </a:cubicBezTo>
                    <a:cubicBezTo>
                      <a:pt x="245289" y="726730"/>
                      <a:pt x="254369" y="727588"/>
                      <a:pt x="263528" y="728162"/>
                    </a:cubicBezTo>
                    <a:cubicBezTo>
                      <a:pt x="270132" y="728577"/>
                      <a:pt x="276778" y="728839"/>
                      <a:pt x="283459" y="728956"/>
                    </a:cubicBezTo>
                    <a:cubicBezTo>
                      <a:pt x="283312" y="683202"/>
                      <a:pt x="282570" y="636410"/>
                      <a:pt x="281642" y="588827"/>
                    </a:cubicBezTo>
                    <a:cubicBezTo>
                      <a:pt x="285997" y="589142"/>
                      <a:pt x="290357" y="589360"/>
                      <a:pt x="294721" y="589482"/>
                    </a:cubicBezTo>
                    <a:cubicBezTo>
                      <a:pt x="299818" y="589433"/>
                      <a:pt x="304913" y="589252"/>
                      <a:pt x="310002" y="588941"/>
                    </a:cubicBezTo>
                    <a:cubicBezTo>
                      <a:pt x="309087" y="636596"/>
                      <a:pt x="308339" y="683379"/>
                      <a:pt x="308143" y="728825"/>
                    </a:cubicBezTo>
                    <a:cubicBezTo>
                      <a:pt x="312940" y="728680"/>
                      <a:pt x="317719" y="728461"/>
                      <a:pt x="322477" y="728162"/>
                    </a:cubicBezTo>
                    <a:cubicBezTo>
                      <a:pt x="331635" y="727588"/>
                      <a:pt x="340716" y="726730"/>
                      <a:pt x="349712" y="725598"/>
                    </a:cubicBezTo>
                    <a:cubicBezTo>
                      <a:pt x="356324" y="724765"/>
                      <a:pt x="362887" y="723782"/>
                      <a:pt x="369404" y="722658"/>
                    </a:cubicBezTo>
                    <a:cubicBezTo>
                      <a:pt x="368849" y="707997"/>
                      <a:pt x="367562" y="686753"/>
                      <a:pt x="367193" y="663158"/>
                    </a:cubicBezTo>
                    <a:cubicBezTo>
                      <a:pt x="367154" y="660661"/>
                      <a:pt x="367125" y="658140"/>
                      <a:pt x="367109" y="655602"/>
                    </a:cubicBezTo>
                    <a:cubicBezTo>
                      <a:pt x="367109" y="655581"/>
                      <a:pt x="367109" y="655559"/>
                      <a:pt x="367109" y="655538"/>
                    </a:cubicBezTo>
                    <a:cubicBezTo>
                      <a:pt x="367085" y="651526"/>
                      <a:pt x="367100" y="647463"/>
                      <a:pt x="367149" y="643384"/>
                    </a:cubicBezTo>
                    <a:cubicBezTo>
                      <a:pt x="367162" y="642283"/>
                      <a:pt x="367167" y="641186"/>
                      <a:pt x="367185" y="640081"/>
                    </a:cubicBezTo>
                    <a:cubicBezTo>
                      <a:pt x="367229" y="637475"/>
                      <a:pt x="367287" y="634862"/>
                      <a:pt x="367366" y="632248"/>
                    </a:cubicBezTo>
                    <a:cubicBezTo>
                      <a:pt x="367925" y="613851"/>
                      <a:pt x="369432" y="595433"/>
                      <a:pt x="372593" y="578985"/>
                    </a:cubicBezTo>
                    <a:cubicBezTo>
                      <a:pt x="381035" y="576637"/>
                      <a:pt x="389368" y="573916"/>
                      <a:pt x="397569" y="570830"/>
                    </a:cubicBezTo>
                    <a:cubicBezTo>
                      <a:pt x="397569" y="570828"/>
                      <a:pt x="397570" y="570826"/>
                      <a:pt x="397571" y="570824"/>
                    </a:cubicBezTo>
                    <a:lnTo>
                      <a:pt x="397571" y="570830"/>
                    </a:lnTo>
                    <a:lnTo>
                      <a:pt x="397569" y="570830"/>
                    </a:lnTo>
                    <a:cubicBezTo>
                      <a:pt x="387691" y="606965"/>
                      <a:pt x="392286" y="679984"/>
                      <a:pt x="392121" y="718099"/>
                    </a:cubicBezTo>
                    <a:cubicBezTo>
                      <a:pt x="395628" y="717298"/>
                      <a:pt x="399126" y="716467"/>
                      <a:pt x="402602" y="715582"/>
                    </a:cubicBezTo>
                    <a:cubicBezTo>
                      <a:pt x="411103" y="713417"/>
                      <a:pt x="419505" y="710998"/>
                      <a:pt x="427798" y="708342"/>
                    </a:cubicBezTo>
                    <a:cubicBezTo>
                      <a:pt x="447133" y="650191"/>
                      <a:pt x="424932" y="578762"/>
                      <a:pt x="475623" y="533887"/>
                    </a:cubicBezTo>
                    <a:cubicBezTo>
                      <a:pt x="497467" y="516093"/>
                      <a:pt x="516492" y="495343"/>
                      <a:pt x="532306" y="472399"/>
                    </a:cubicBezTo>
                    <a:cubicBezTo>
                      <a:pt x="500060" y="480016"/>
                      <a:pt x="468017" y="488047"/>
                      <a:pt x="434602" y="494758"/>
                    </a:cubicBezTo>
                    <a:cubicBezTo>
                      <a:pt x="439367" y="486136"/>
                      <a:pt x="444328" y="477259"/>
                      <a:pt x="449652" y="467585"/>
                    </a:cubicBezTo>
                    <a:cubicBezTo>
                      <a:pt x="484825" y="460784"/>
                      <a:pt x="520356" y="452778"/>
                      <a:pt x="548221" y="446534"/>
                    </a:cubicBezTo>
                    <a:cubicBezTo>
                      <a:pt x="548232" y="446538"/>
                      <a:pt x="548242" y="446542"/>
                      <a:pt x="548253" y="446546"/>
                    </a:cubicBezTo>
                    <a:cubicBezTo>
                      <a:pt x="560786" y="423728"/>
                      <a:pt x="570391" y="399237"/>
                      <a:pt x="576745" y="373684"/>
                    </a:cubicBezTo>
                    <a:cubicBezTo>
                      <a:pt x="544943" y="380195"/>
                      <a:pt x="512336" y="387249"/>
                      <a:pt x="481682" y="392808"/>
                    </a:cubicBezTo>
                    <a:cubicBezTo>
                      <a:pt x="484029" y="385112"/>
                      <a:pt x="486117" y="377306"/>
                      <a:pt x="487925" y="369427"/>
                    </a:cubicBezTo>
                    <a:cubicBezTo>
                      <a:pt x="518094" y="363894"/>
                      <a:pt x="549335" y="357301"/>
                      <a:pt x="581715" y="349587"/>
                    </a:cubicBezTo>
                    <a:cubicBezTo>
                      <a:pt x="584387" y="333346"/>
                      <a:pt x="585773" y="316769"/>
                      <a:pt x="585783" y="300003"/>
                    </a:cubicBezTo>
                    <a:cubicBezTo>
                      <a:pt x="585783" y="299712"/>
                      <a:pt x="585771" y="299423"/>
                      <a:pt x="585771" y="299133"/>
                    </a:cubicBezTo>
                    <a:cubicBezTo>
                      <a:pt x="585855" y="296771"/>
                      <a:pt x="585918" y="294401"/>
                      <a:pt x="585930" y="292011"/>
                    </a:cubicBezTo>
                    <a:cubicBezTo>
                      <a:pt x="585931" y="292004"/>
                      <a:pt x="585930" y="291997"/>
                      <a:pt x="585930" y="291990"/>
                    </a:cubicBezTo>
                    <a:cubicBezTo>
                      <a:pt x="585946" y="271385"/>
                      <a:pt x="583170" y="251061"/>
                      <a:pt x="578038" y="231308"/>
                    </a:cubicBezTo>
                    <a:cubicBezTo>
                      <a:pt x="551104" y="113832"/>
                      <a:pt x="456623" y="23080"/>
                      <a:pt x="338932" y="4561"/>
                    </a:cubicBezTo>
                    <a:cubicBezTo>
                      <a:pt x="337016" y="4182"/>
                      <a:pt x="335098" y="3830"/>
                      <a:pt x="333176" y="3499"/>
                    </a:cubicBezTo>
                    <a:cubicBezTo>
                      <a:pt x="320566" y="1324"/>
                      <a:pt x="307802" y="157"/>
                      <a:pt x="294880" y="75"/>
                    </a:cubicBezTo>
                    <a:cubicBezTo>
                      <a:pt x="294255" y="71"/>
                      <a:pt x="293627" y="80"/>
                      <a:pt x="293002" y="80"/>
                    </a:cubicBezTo>
                    <a:cubicBezTo>
                      <a:pt x="292376" y="80"/>
                      <a:pt x="291749" y="71"/>
                      <a:pt x="291124" y="75"/>
                    </a:cubicBezTo>
                    <a:close/>
                    <a:moveTo>
                      <a:pt x="400824" y="95001"/>
                    </a:moveTo>
                    <a:cubicBezTo>
                      <a:pt x="446323" y="95001"/>
                      <a:pt x="491821" y="140501"/>
                      <a:pt x="491821" y="186000"/>
                    </a:cubicBezTo>
                    <a:lnTo>
                      <a:pt x="218829" y="458992"/>
                    </a:lnTo>
                    <a:lnTo>
                      <a:pt x="105083" y="481741"/>
                    </a:lnTo>
                    <a:lnTo>
                      <a:pt x="127832" y="367994"/>
                    </a:lnTo>
                    <a:lnTo>
                      <a:pt x="400824" y="95001"/>
                    </a:lnTo>
                    <a:close/>
                    <a:moveTo>
                      <a:pt x="412199" y="124576"/>
                    </a:moveTo>
                    <a:cubicBezTo>
                      <a:pt x="412199" y="124576"/>
                      <a:pt x="207455" y="331594"/>
                      <a:pt x="155132" y="383918"/>
                    </a:cubicBezTo>
                    <a:cubicBezTo>
                      <a:pt x="161956" y="388468"/>
                      <a:pt x="171055" y="395293"/>
                      <a:pt x="177880" y="402118"/>
                    </a:cubicBezTo>
                    <a:lnTo>
                      <a:pt x="434948" y="140501"/>
                    </a:lnTo>
                    <a:cubicBezTo>
                      <a:pt x="428124" y="131401"/>
                      <a:pt x="421300" y="126851"/>
                      <a:pt x="412199" y="124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0F8D241-F9F2-4900-AA34-221941C57C5C}"/>
                  </a:ext>
                </a:extLst>
              </p:cNvPr>
              <p:cNvSpPr/>
              <p:nvPr/>
            </p:nvSpPr>
            <p:spPr>
              <a:xfrm>
                <a:off x="1017900" y="3726033"/>
                <a:ext cx="694945" cy="230679"/>
              </a:xfrm>
              <a:custGeom>
                <a:avLst/>
                <a:gdLst/>
                <a:ahLst/>
                <a:cxnLst/>
                <a:rect l="0" t="0" r="0" b="0"/>
                <a:pathLst>
                  <a:path w="694944" h="230678">
                    <a:moveTo>
                      <a:pt x="374288" y="1653"/>
                    </a:moveTo>
                    <a:lnTo>
                      <a:pt x="367717" y="98360"/>
                    </a:lnTo>
                    <a:cubicBezTo>
                      <a:pt x="360526" y="97899"/>
                      <a:pt x="355216" y="97661"/>
                      <a:pt x="347910" y="97657"/>
                    </a:cubicBezTo>
                    <a:cubicBezTo>
                      <a:pt x="340604" y="97661"/>
                      <a:pt x="335293" y="97899"/>
                      <a:pt x="328101" y="98360"/>
                    </a:cubicBezTo>
                    <a:lnTo>
                      <a:pt x="321531" y="1653"/>
                    </a:lnTo>
                    <a:cubicBezTo>
                      <a:pt x="340395" y="414"/>
                      <a:pt x="355532" y="449"/>
                      <a:pt x="374288" y="1653"/>
                    </a:cubicBezTo>
                    <a:close/>
                    <a:moveTo>
                      <a:pt x="506644" y="30488"/>
                    </a:moveTo>
                    <a:cubicBezTo>
                      <a:pt x="522317" y="36613"/>
                      <a:pt x="537548" y="43627"/>
                      <a:pt x="552279" y="51453"/>
                    </a:cubicBezTo>
                    <a:lnTo>
                      <a:pt x="552200" y="51597"/>
                    </a:lnTo>
                    <a:cubicBezTo>
                      <a:pt x="552589" y="51804"/>
                      <a:pt x="552980" y="52005"/>
                      <a:pt x="553368" y="52212"/>
                    </a:cubicBezTo>
                    <a:lnTo>
                      <a:pt x="506593" y="137155"/>
                    </a:lnTo>
                    <a:cubicBezTo>
                      <a:pt x="495565" y="131290"/>
                      <a:pt x="484181" y="126011"/>
                      <a:pt x="472472" y="121371"/>
                    </a:cubicBezTo>
                    <a:lnTo>
                      <a:pt x="472514" y="121265"/>
                    </a:lnTo>
                    <a:cubicBezTo>
                      <a:pt x="472030" y="121074"/>
                      <a:pt x="471549" y="120877"/>
                      <a:pt x="471064" y="120688"/>
                    </a:cubicBezTo>
                    <a:close/>
                    <a:moveTo>
                      <a:pt x="189174" y="30488"/>
                    </a:moveTo>
                    <a:lnTo>
                      <a:pt x="224754" y="120688"/>
                    </a:lnTo>
                    <a:cubicBezTo>
                      <a:pt x="224269" y="120877"/>
                      <a:pt x="223788" y="121074"/>
                      <a:pt x="223304" y="121265"/>
                    </a:cubicBezTo>
                    <a:lnTo>
                      <a:pt x="223346" y="121371"/>
                    </a:lnTo>
                    <a:cubicBezTo>
                      <a:pt x="211638" y="126011"/>
                      <a:pt x="200253" y="131290"/>
                      <a:pt x="189225" y="137155"/>
                    </a:cubicBezTo>
                    <a:lnTo>
                      <a:pt x="142450" y="52212"/>
                    </a:lnTo>
                    <a:cubicBezTo>
                      <a:pt x="142838" y="52005"/>
                      <a:pt x="143230" y="51804"/>
                      <a:pt x="143619" y="51597"/>
                    </a:cubicBezTo>
                    <a:lnTo>
                      <a:pt x="143539" y="51453"/>
                    </a:lnTo>
                    <a:cubicBezTo>
                      <a:pt x="158271" y="43627"/>
                      <a:pt x="173501" y="36613"/>
                      <a:pt x="189174" y="30488"/>
                    </a:cubicBezTo>
                    <a:close/>
                    <a:moveTo>
                      <a:pt x="662345" y="134554"/>
                    </a:moveTo>
                    <a:cubicBezTo>
                      <a:pt x="673968" y="146633"/>
                      <a:pt x="684900" y="159382"/>
                      <a:pt x="695081" y="172733"/>
                    </a:cubicBezTo>
                    <a:lnTo>
                      <a:pt x="694857" y="172900"/>
                    </a:lnTo>
                    <a:cubicBezTo>
                      <a:pt x="694931" y="172998"/>
                      <a:pt x="695008" y="173094"/>
                      <a:pt x="695081" y="173192"/>
                    </a:cubicBezTo>
                    <a:lnTo>
                      <a:pt x="616999" y="230707"/>
                    </a:lnTo>
                    <a:cubicBezTo>
                      <a:pt x="609361" y="220749"/>
                      <a:pt x="601181" y="211228"/>
                      <a:pt x="592509" y="202183"/>
                    </a:cubicBezTo>
                    <a:lnTo>
                      <a:pt x="592689" y="202011"/>
                    </a:lnTo>
                    <a:cubicBezTo>
                      <a:pt x="592536" y="201852"/>
                      <a:pt x="592386" y="201689"/>
                      <a:pt x="592232" y="201530"/>
                    </a:cubicBezTo>
                    <a:close/>
                    <a:moveTo>
                      <a:pt x="33473" y="134554"/>
                    </a:moveTo>
                    <a:lnTo>
                      <a:pt x="103586" y="201530"/>
                    </a:lnTo>
                    <a:cubicBezTo>
                      <a:pt x="103432" y="201689"/>
                      <a:pt x="103283" y="201852"/>
                      <a:pt x="103130" y="202011"/>
                    </a:cubicBezTo>
                    <a:lnTo>
                      <a:pt x="103309" y="202183"/>
                    </a:lnTo>
                    <a:cubicBezTo>
                      <a:pt x="94637" y="211228"/>
                      <a:pt x="86458" y="220749"/>
                      <a:pt x="78819" y="230707"/>
                    </a:cubicBezTo>
                    <a:lnTo>
                      <a:pt x="737" y="173192"/>
                    </a:lnTo>
                    <a:cubicBezTo>
                      <a:pt x="811" y="173094"/>
                      <a:pt x="888" y="172998"/>
                      <a:pt x="962" y="172900"/>
                    </a:cubicBezTo>
                    <a:lnTo>
                      <a:pt x="737" y="172733"/>
                    </a:lnTo>
                    <a:cubicBezTo>
                      <a:pt x="10919" y="159382"/>
                      <a:pt x="21849" y="146633"/>
                      <a:pt x="33473" y="134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5D41917-3426-45E3-A025-E10DA174E6BA}"/>
                  </a:ext>
                </a:extLst>
              </p:cNvPr>
              <p:cNvSpPr/>
              <p:nvPr/>
            </p:nvSpPr>
            <p:spPr>
              <a:xfrm>
                <a:off x="934724" y="4044429"/>
                <a:ext cx="861654" cy="414834"/>
              </a:xfrm>
              <a:custGeom>
                <a:avLst/>
                <a:gdLst/>
                <a:ahLst/>
                <a:cxnLst/>
                <a:rect l="0" t="0" r="0" b="0"/>
                <a:pathLst>
                  <a:path w="861654" h="414834">
                    <a:moveTo>
                      <a:pt x="11387" y="737"/>
                    </a:moveTo>
                    <a:cubicBezTo>
                      <a:pt x="6974" y="16310"/>
                      <a:pt x="3410" y="32238"/>
                      <a:pt x="737" y="48466"/>
                    </a:cubicBezTo>
                    <a:lnTo>
                      <a:pt x="96637" y="62665"/>
                    </a:lnTo>
                    <a:cubicBezTo>
                      <a:pt x="98689" y="50556"/>
                      <a:pt x="101377" y="38660"/>
                      <a:pt x="104678" y="27022"/>
                    </a:cubicBezTo>
                    <a:lnTo>
                      <a:pt x="11387" y="737"/>
                    </a:lnTo>
                    <a:close/>
                    <a:moveTo>
                      <a:pt x="850782" y="737"/>
                    </a:moveTo>
                    <a:lnTo>
                      <a:pt x="757491" y="27023"/>
                    </a:lnTo>
                    <a:cubicBezTo>
                      <a:pt x="760792" y="38662"/>
                      <a:pt x="763481" y="50556"/>
                      <a:pt x="765533" y="62665"/>
                    </a:cubicBezTo>
                    <a:lnTo>
                      <a:pt x="861433" y="48464"/>
                    </a:lnTo>
                    <a:cubicBezTo>
                      <a:pt x="858760" y="32237"/>
                      <a:pt x="855196" y="16310"/>
                      <a:pt x="850782" y="737"/>
                    </a:cubicBezTo>
                    <a:close/>
                    <a:moveTo>
                      <a:pt x="98640" y="187400"/>
                    </a:moveTo>
                    <a:lnTo>
                      <a:pt x="3620" y="206565"/>
                    </a:lnTo>
                    <a:cubicBezTo>
                      <a:pt x="6998" y="223246"/>
                      <a:pt x="11327" y="239582"/>
                      <a:pt x="16551" y="255514"/>
                    </a:cubicBezTo>
                    <a:lnTo>
                      <a:pt x="108376" y="224405"/>
                    </a:lnTo>
                    <a:cubicBezTo>
                      <a:pt x="104459" y="212352"/>
                      <a:pt x="101198" y="200003"/>
                      <a:pt x="98640" y="187400"/>
                    </a:cubicBezTo>
                    <a:close/>
                    <a:moveTo>
                      <a:pt x="763531" y="187400"/>
                    </a:moveTo>
                    <a:cubicBezTo>
                      <a:pt x="760971" y="200004"/>
                      <a:pt x="757711" y="212353"/>
                      <a:pt x="753794" y="224407"/>
                    </a:cubicBezTo>
                    <a:lnTo>
                      <a:pt x="845618" y="255514"/>
                    </a:lnTo>
                    <a:cubicBezTo>
                      <a:pt x="850843" y="239582"/>
                      <a:pt x="855172" y="223246"/>
                      <a:pt x="858550" y="206565"/>
                    </a:cubicBezTo>
                    <a:lnTo>
                      <a:pt x="763531" y="187400"/>
                    </a:lnTo>
                    <a:close/>
                    <a:moveTo>
                      <a:pt x="157924" y="320678"/>
                    </a:moveTo>
                    <a:lnTo>
                      <a:pt x="78857" y="376798"/>
                    </a:lnTo>
                    <a:cubicBezTo>
                      <a:pt x="88572" y="390076"/>
                      <a:pt x="99013" y="402790"/>
                      <a:pt x="110132" y="414870"/>
                    </a:cubicBezTo>
                    <a:lnTo>
                      <a:pt x="181413" y="349143"/>
                    </a:lnTo>
                    <a:cubicBezTo>
                      <a:pt x="173084" y="340095"/>
                      <a:pt x="165240" y="330593"/>
                      <a:pt x="157924" y="320678"/>
                    </a:cubicBezTo>
                    <a:close/>
                    <a:moveTo>
                      <a:pt x="704244" y="320678"/>
                    </a:moveTo>
                    <a:cubicBezTo>
                      <a:pt x="696928" y="330592"/>
                      <a:pt x="689085" y="340094"/>
                      <a:pt x="680757" y="349141"/>
                    </a:cubicBezTo>
                    <a:lnTo>
                      <a:pt x="752038" y="414870"/>
                    </a:lnTo>
                    <a:cubicBezTo>
                      <a:pt x="763157" y="402790"/>
                      <a:pt x="773597" y="390075"/>
                      <a:pt x="783311" y="376798"/>
                    </a:cubicBezTo>
                    <a:lnTo>
                      <a:pt x="704244" y="320678"/>
                    </a:ln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70D5028-8BF6-4040-82A2-7F1C077C697C}"/>
              </a:ext>
            </a:extLst>
          </p:cNvPr>
          <p:cNvGrpSpPr/>
          <p:nvPr/>
        </p:nvGrpSpPr>
        <p:grpSpPr>
          <a:xfrm>
            <a:off x="1445384" y="2450055"/>
            <a:ext cx="2576089" cy="2438028"/>
            <a:chOff x="1362811" y="2468492"/>
            <a:chExt cx="1515210" cy="1434005"/>
          </a:xfrm>
        </p:grpSpPr>
        <p:sp>
          <p:nvSpPr>
            <p:cNvPr id="107" name="Arrow: Down 106">
              <a:extLst>
                <a:ext uri="{FF2B5EF4-FFF2-40B4-BE49-F238E27FC236}">
                  <a16:creationId xmlns:a16="http://schemas.microsoft.com/office/drawing/2014/main" id="{606AD9C5-9BC5-4275-810E-4153A7222436}"/>
                </a:ext>
              </a:extLst>
            </p:cNvPr>
            <p:cNvSpPr/>
            <p:nvPr/>
          </p:nvSpPr>
          <p:spPr>
            <a:xfrm rot="16200000">
              <a:off x="1399657" y="321788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FC54836-25C5-40C3-B9E3-F9F81409ECF6}"/>
                </a:ext>
              </a:extLst>
            </p:cNvPr>
            <p:cNvSpPr/>
            <p:nvPr/>
          </p:nvSpPr>
          <p:spPr>
            <a:xfrm>
              <a:off x="1911856" y="2974157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D52AB0-CACC-4819-88F4-1DFFD0F6BF7C}"/>
                </a:ext>
              </a:extLst>
            </p:cNvPr>
            <p:cNvSpPr txBox="1"/>
            <p:nvPr/>
          </p:nvSpPr>
          <p:spPr>
            <a:xfrm>
              <a:off x="1874031" y="2468492"/>
              <a:ext cx="1003990" cy="50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peer review</a:t>
              </a: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62C0F0F-2BE4-4853-BA32-3301C21A0749}"/>
                </a:ext>
              </a:extLst>
            </p:cNvPr>
            <p:cNvSpPr/>
            <p:nvPr/>
          </p:nvSpPr>
          <p:spPr>
            <a:xfrm flipH="1">
              <a:off x="2133275" y="3140131"/>
              <a:ext cx="585554" cy="638786"/>
            </a:xfrm>
            <a:custGeom>
              <a:avLst/>
              <a:gdLst/>
              <a:ahLst/>
              <a:cxnLst/>
              <a:rect l="0" t="0" r="0" b="0"/>
              <a:pathLst>
                <a:path w="780737" h="851714">
                  <a:moveTo>
                    <a:pt x="187421" y="648767"/>
                  </a:moveTo>
                  <a:cubicBezTo>
                    <a:pt x="166129" y="623925"/>
                    <a:pt x="155482" y="595534"/>
                    <a:pt x="155482" y="560046"/>
                  </a:cubicBezTo>
                  <a:cubicBezTo>
                    <a:pt x="155482" y="481973"/>
                    <a:pt x="219361" y="418094"/>
                    <a:pt x="297435" y="418094"/>
                  </a:cubicBezTo>
                  <a:cubicBezTo>
                    <a:pt x="375508" y="418094"/>
                    <a:pt x="439387" y="481973"/>
                    <a:pt x="439387" y="560046"/>
                  </a:cubicBezTo>
                  <a:cubicBezTo>
                    <a:pt x="439387" y="638120"/>
                    <a:pt x="375508" y="701999"/>
                    <a:pt x="297435" y="701999"/>
                  </a:cubicBezTo>
                  <a:cubicBezTo>
                    <a:pt x="272593" y="701999"/>
                    <a:pt x="251300" y="698450"/>
                    <a:pt x="233556" y="687803"/>
                  </a:cubicBezTo>
                  <a:lnTo>
                    <a:pt x="137738" y="783621"/>
                  </a:lnTo>
                  <a:lnTo>
                    <a:pt x="98701" y="744584"/>
                  </a:lnTo>
                  <a:lnTo>
                    <a:pt x="187421" y="648767"/>
                  </a:lnTo>
                  <a:close/>
                  <a:moveTo>
                    <a:pt x="297435" y="638120"/>
                  </a:moveTo>
                  <a:cubicBezTo>
                    <a:pt x="340020" y="638120"/>
                    <a:pt x="375508" y="602632"/>
                    <a:pt x="375508" y="556498"/>
                  </a:cubicBezTo>
                  <a:cubicBezTo>
                    <a:pt x="375508" y="513912"/>
                    <a:pt x="340020" y="478424"/>
                    <a:pt x="297435" y="478424"/>
                  </a:cubicBezTo>
                  <a:cubicBezTo>
                    <a:pt x="254849" y="478424"/>
                    <a:pt x="215812" y="513912"/>
                    <a:pt x="215812" y="556498"/>
                  </a:cubicBezTo>
                  <a:cubicBezTo>
                    <a:pt x="219361" y="602632"/>
                    <a:pt x="254849" y="638120"/>
                    <a:pt x="297435" y="638120"/>
                  </a:cubicBezTo>
                  <a:close/>
                  <a:moveTo>
                    <a:pt x="446484" y="453582"/>
                  </a:moveTo>
                  <a:cubicBezTo>
                    <a:pt x="435838" y="439387"/>
                    <a:pt x="425192" y="428740"/>
                    <a:pt x="410996" y="418094"/>
                  </a:cubicBezTo>
                  <a:lnTo>
                    <a:pt x="616827" y="418094"/>
                  </a:lnTo>
                  <a:lnTo>
                    <a:pt x="616827" y="382606"/>
                  </a:lnTo>
                  <a:lnTo>
                    <a:pt x="297435" y="382606"/>
                  </a:lnTo>
                  <a:cubicBezTo>
                    <a:pt x="297435" y="382606"/>
                    <a:pt x="254849" y="382606"/>
                    <a:pt x="226458" y="403899"/>
                  </a:cubicBezTo>
                  <a:lnTo>
                    <a:pt x="226458" y="98701"/>
                  </a:lnTo>
                  <a:lnTo>
                    <a:pt x="687803" y="98701"/>
                  </a:lnTo>
                  <a:lnTo>
                    <a:pt x="687803" y="560046"/>
                  </a:lnTo>
                  <a:cubicBezTo>
                    <a:pt x="687803" y="620376"/>
                    <a:pt x="641669" y="666511"/>
                    <a:pt x="581339" y="666511"/>
                  </a:cubicBezTo>
                  <a:lnTo>
                    <a:pt x="446484" y="666511"/>
                  </a:lnTo>
                  <a:cubicBezTo>
                    <a:pt x="467777" y="638120"/>
                    <a:pt x="481973" y="599083"/>
                    <a:pt x="481973" y="560046"/>
                  </a:cubicBezTo>
                  <a:lnTo>
                    <a:pt x="616827" y="560046"/>
                  </a:lnTo>
                  <a:lnTo>
                    <a:pt x="616827" y="524558"/>
                  </a:lnTo>
                  <a:lnTo>
                    <a:pt x="478424" y="524558"/>
                  </a:lnTo>
                  <a:lnTo>
                    <a:pt x="467777" y="489070"/>
                  </a:lnTo>
                  <a:lnTo>
                    <a:pt x="616827" y="489070"/>
                  </a:lnTo>
                  <a:lnTo>
                    <a:pt x="616827" y="453582"/>
                  </a:lnTo>
                  <a:lnTo>
                    <a:pt x="446484" y="453582"/>
                  </a:lnTo>
                  <a:close/>
                  <a:moveTo>
                    <a:pt x="439387" y="169677"/>
                  </a:moveTo>
                  <a:lnTo>
                    <a:pt x="297435" y="169677"/>
                  </a:lnTo>
                  <a:lnTo>
                    <a:pt x="297435" y="347118"/>
                  </a:lnTo>
                  <a:lnTo>
                    <a:pt x="439387" y="347118"/>
                  </a:lnTo>
                  <a:lnTo>
                    <a:pt x="439387" y="169677"/>
                  </a:lnTo>
                  <a:close/>
                  <a:moveTo>
                    <a:pt x="616827" y="169677"/>
                  </a:moveTo>
                  <a:lnTo>
                    <a:pt x="474875" y="169677"/>
                  </a:lnTo>
                  <a:lnTo>
                    <a:pt x="474875" y="205165"/>
                  </a:lnTo>
                  <a:lnTo>
                    <a:pt x="616827" y="205165"/>
                  </a:lnTo>
                  <a:lnTo>
                    <a:pt x="616827" y="169677"/>
                  </a:lnTo>
                  <a:close/>
                  <a:moveTo>
                    <a:pt x="616827" y="240654"/>
                  </a:moveTo>
                  <a:lnTo>
                    <a:pt x="474875" y="240654"/>
                  </a:lnTo>
                  <a:lnTo>
                    <a:pt x="474875" y="276142"/>
                  </a:lnTo>
                  <a:lnTo>
                    <a:pt x="616827" y="276142"/>
                  </a:lnTo>
                  <a:lnTo>
                    <a:pt x="616827" y="240654"/>
                  </a:lnTo>
                  <a:close/>
                  <a:moveTo>
                    <a:pt x="616827" y="311630"/>
                  </a:moveTo>
                  <a:lnTo>
                    <a:pt x="474875" y="311630"/>
                  </a:lnTo>
                  <a:lnTo>
                    <a:pt x="474875" y="347118"/>
                  </a:lnTo>
                  <a:lnTo>
                    <a:pt x="616827" y="347118"/>
                  </a:lnTo>
                  <a:lnTo>
                    <a:pt x="616827" y="311630"/>
                  </a:lnTo>
                  <a:close/>
                </a:path>
              </a:pathLst>
            </a:custGeom>
            <a:solidFill>
              <a:srgbClr val="FFFFFF"/>
            </a:solidFill>
            <a:ln w="35322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EF315-1163-464B-AFDF-862C29E619B4}"/>
              </a:ext>
            </a:extLst>
          </p:cNvPr>
          <p:cNvGrpSpPr/>
          <p:nvPr/>
        </p:nvGrpSpPr>
        <p:grpSpPr>
          <a:xfrm>
            <a:off x="3607124" y="1751550"/>
            <a:ext cx="5579760" cy="2183151"/>
            <a:chOff x="2634308" y="2057644"/>
            <a:chExt cx="3281916" cy="1284091"/>
          </a:xfrm>
        </p:grpSpPr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097276DA-3791-41B1-8E2B-BFF2A347756B}"/>
                </a:ext>
              </a:extLst>
            </p:cNvPr>
            <p:cNvSpPr/>
            <p:nvPr/>
          </p:nvSpPr>
          <p:spPr>
            <a:xfrm rot="14400000">
              <a:off x="2671154" y="2966741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99B687-947F-49E0-844C-60C27E00E7BC}"/>
                </a:ext>
              </a:extLst>
            </p:cNvPr>
            <p:cNvSpPr/>
            <p:nvPr/>
          </p:nvSpPr>
          <p:spPr>
            <a:xfrm>
              <a:off x="3086359" y="2327676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48257F-B002-4EF6-ACF8-66DD95963B22}"/>
                </a:ext>
              </a:extLst>
            </p:cNvPr>
            <p:cNvSpPr txBox="1"/>
            <p:nvPr/>
          </p:nvSpPr>
          <p:spPr>
            <a:xfrm>
              <a:off x="3061641" y="2057644"/>
              <a:ext cx="977778" cy="278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Publication</a:t>
              </a:r>
            </a:p>
          </p:txBody>
        </p:sp>
        <p:grpSp>
          <p:nvGrpSpPr>
            <p:cNvPr id="61" name="Graphic 34">
              <a:extLst>
                <a:ext uri="{FF2B5EF4-FFF2-40B4-BE49-F238E27FC236}">
                  <a16:creationId xmlns:a16="http://schemas.microsoft.com/office/drawing/2014/main" id="{CA85EACD-113C-4AE9-938B-100D598C51B2}"/>
                </a:ext>
              </a:extLst>
            </p:cNvPr>
            <p:cNvGrpSpPr/>
            <p:nvPr/>
          </p:nvGrpSpPr>
          <p:grpSpPr>
            <a:xfrm>
              <a:off x="3217708" y="2462516"/>
              <a:ext cx="665642" cy="665640"/>
              <a:chOff x="4250123" y="3703317"/>
              <a:chExt cx="887522" cy="887520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8BAE09E-05E1-48EB-A6F5-D2FEB1573FA9}"/>
                  </a:ext>
                </a:extLst>
              </p:cNvPr>
              <p:cNvSpPr/>
              <p:nvPr/>
            </p:nvSpPr>
            <p:spPr>
              <a:xfrm>
                <a:off x="4395933" y="3849996"/>
                <a:ext cx="595626" cy="741572"/>
              </a:xfrm>
              <a:custGeom>
                <a:avLst/>
                <a:gdLst/>
                <a:ahLst/>
                <a:cxnLst/>
                <a:rect l="0" t="0" r="0" b="0"/>
                <a:pathLst>
                  <a:path w="595625" h="741572">
                    <a:moveTo>
                      <a:pt x="296201" y="77"/>
                    </a:moveTo>
                    <a:cubicBezTo>
                      <a:pt x="283053" y="162"/>
                      <a:pt x="270067" y="1349"/>
                      <a:pt x="257236" y="3562"/>
                    </a:cubicBezTo>
                    <a:cubicBezTo>
                      <a:pt x="255281" y="3900"/>
                      <a:pt x="253329" y="4258"/>
                      <a:pt x="251381" y="4642"/>
                    </a:cubicBezTo>
                    <a:cubicBezTo>
                      <a:pt x="131638" y="23483"/>
                      <a:pt x="35509" y="115818"/>
                      <a:pt x="8106" y="235342"/>
                    </a:cubicBezTo>
                    <a:cubicBezTo>
                      <a:pt x="2884" y="255439"/>
                      <a:pt x="60" y="276117"/>
                      <a:pt x="77" y="297081"/>
                    </a:cubicBezTo>
                    <a:cubicBezTo>
                      <a:pt x="77" y="297088"/>
                      <a:pt x="76" y="297095"/>
                      <a:pt x="77" y="297102"/>
                    </a:cubicBezTo>
                    <a:cubicBezTo>
                      <a:pt x="89" y="299535"/>
                      <a:pt x="153" y="301946"/>
                      <a:pt x="239" y="304348"/>
                    </a:cubicBezTo>
                    <a:cubicBezTo>
                      <a:pt x="238" y="304644"/>
                      <a:pt x="227" y="304938"/>
                      <a:pt x="227" y="305234"/>
                    </a:cubicBezTo>
                    <a:cubicBezTo>
                      <a:pt x="280" y="398408"/>
                      <a:pt x="41926" y="485864"/>
                      <a:pt x="112307" y="543194"/>
                    </a:cubicBezTo>
                    <a:cubicBezTo>
                      <a:pt x="163881" y="588851"/>
                      <a:pt x="141293" y="661525"/>
                      <a:pt x="160965" y="720690"/>
                    </a:cubicBezTo>
                    <a:cubicBezTo>
                      <a:pt x="169403" y="723393"/>
                      <a:pt x="177951" y="725854"/>
                      <a:pt x="186600" y="728056"/>
                    </a:cubicBezTo>
                    <a:cubicBezTo>
                      <a:pt x="191950" y="729419"/>
                      <a:pt x="197344" y="730671"/>
                      <a:pt x="202769" y="731837"/>
                    </a:cubicBezTo>
                    <a:cubicBezTo>
                      <a:pt x="202492" y="693622"/>
                      <a:pt x="207318" y="618742"/>
                      <a:pt x="197371" y="581382"/>
                    </a:cubicBezTo>
                    <a:cubicBezTo>
                      <a:pt x="205682" y="584398"/>
                      <a:pt x="214122" y="587046"/>
                      <a:pt x="222665" y="589320"/>
                    </a:cubicBezTo>
                    <a:cubicBezTo>
                      <a:pt x="226307" y="608374"/>
                      <a:pt x="227777" y="630010"/>
                      <a:pt x="228130" y="651240"/>
                    </a:cubicBezTo>
                    <a:cubicBezTo>
                      <a:pt x="228174" y="653891"/>
                      <a:pt x="228201" y="656536"/>
                      <a:pt x="228212" y="659168"/>
                    </a:cubicBezTo>
                    <a:cubicBezTo>
                      <a:pt x="228224" y="661802"/>
                      <a:pt x="228222" y="664427"/>
                      <a:pt x="228203" y="667031"/>
                    </a:cubicBezTo>
                    <a:cubicBezTo>
                      <a:pt x="228041" y="693052"/>
                      <a:pt x="226572" y="717242"/>
                      <a:pt x="225909" y="733726"/>
                    </a:cubicBezTo>
                    <a:cubicBezTo>
                      <a:pt x="225909" y="733731"/>
                      <a:pt x="225909" y="733739"/>
                      <a:pt x="225909" y="733744"/>
                    </a:cubicBezTo>
                    <a:cubicBezTo>
                      <a:pt x="225875" y="734588"/>
                      <a:pt x="225850" y="735353"/>
                      <a:pt x="225820" y="736157"/>
                    </a:cubicBezTo>
                    <a:cubicBezTo>
                      <a:pt x="230660" y="736930"/>
                      <a:pt x="235523" y="737631"/>
                      <a:pt x="240412" y="738247"/>
                    </a:cubicBezTo>
                    <a:cubicBezTo>
                      <a:pt x="249565" y="739398"/>
                      <a:pt x="258804" y="740272"/>
                      <a:pt x="268122" y="740857"/>
                    </a:cubicBezTo>
                    <a:cubicBezTo>
                      <a:pt x="274842" y="741278"/>
                      <a:pt x="281604" y="741544"/>
                      <a:pt x="288401" y="741664"/>
                    </a:cubicBezTo>
                    <a:cubicBezTo>
                      <a:pt x="288251" y="695111"/>
                      <a:pt x="287497" y="647503"/>
                      <a:pt x="286552" y="599088"/>
                    </a:cubicBezTo>
                    <a:cubicBezTo>
                      <a:pt x="290983" y="599409"/>
                      <a:pt x="295420" y="599631"/>
                      <a:pt x="299860" y="599755"/>
                    </a:cubicBezTo>
                    <a:cubicBezTo>
                      <a:pt x="305046" y="599705"/>
                      <a:pt x="310230" y="599521"/>
                      <a:pt x="315407" y="599204"/>
                    </a:cubicBezTo>
                    <a:cubicBezTo>
                      <a:pt x="314476" y="647691"/>
                      <a:pt x="313714" y="695291"/>
                      <a:pt x="313515" y="741530"/>
                    </a:cubicBezTo>
                    <a:cubicBezTo>
                      <a:pt x="318397" y="741383"/>
                      <a:pt x="323259" y="741161"/>
                      <a:pt x="328099" y="740857"/>
                    </a:cubicBezTo>
                    <a:cubicBezTo>
                      <a:pt x="337417" y="740272"/>
                      <a:pt x="346656" y="739398"/>
                      <a:pt x="355809" y="738247"/>
                    </a:cubicBezTo>
                    <a:cubicBezTo>
                      <a:pt x="362536" y="737400"/>
                      <a:pt x="369214" y="736400"/>
                      <a:pt x="375844" y="735256"/>
                    </a:cubicBezTo>
                    <a:cubicBezTo>
                      <a:pt x="375281" y="720339"/>
                      <a:pt x="373970" y="698725"/>
                      <a:pt x="373594" y="674718"/>
                    </a:cubicBezTo>
                    <a:cubicBezTo>
                      <a:pt x="373555" y="672178"/>
                      <a:pt x="373525" y="669614"/>
                      <a:pt x="373510" y="667031"/>
                    </a:cubicBezTo>
                    <a:cubicBezTo>
                      <a:pt x="373510" y="667009"/>
                      <a:pt x="373510" y="666988"/>
                      <a:pt x="373510" y="666966"/>
                    </a:cubicBezTo>
                    <a:cubicBezTo>
                      <a:pt x="373485" y="662884"/>
                      <a:pt x="373500" y="658749"/>
                      <a:pt x="373550" y="654601"/>
                    </a:cubicBezTo>
                    <a:cubicBezTo>
                      <a:pt x="373563" y="653480"/>
                      <a:pt x="373568" y="652363"/>
                      <a:pt x="373587" y="651240"/>
                    </a:cubicBezTo>
                    <a:cubicBezTo>
                      <a:pt x="373631" y="648587"/>
                      <a:pt x="373691" y="645930"/>
                      <a:pt x="373772" y="643270"/>
                    </a:cubicBezTo>
                    <a:cubicBezTo>
                      <a:pt x="374339" y="624552"/>
                      <a:pt x="375872" y="605813"/>
                      <a:pt x="379089" y="589079"/>
                    </a:cubicBezTo>
                    <a:cubicBezTo>
                      <a:pt x="387678" y="586691"/>
                      <a:pt x="396158" y="583922"/>
                      <a:pt x="404502" y="580781"/>
                    </a:cubicBezTo>
                    <a:cubicBezTo>
                      <a:pt x="394451" y="617542"/>
                      <a:pt x="399125" y="691835"/>
                      <a:pt x="398957" y="730618"/>
                    </a:cubicBezTo>
                    <a:cubicBezTo>
                      <a:pt x="402527" y="729802"/>
                      <a:pt x="406085" y="728956"/>
                      <a:pt x="409621" y="728056"/>
                    </a:cubicBezTo>
                    <a:cubicBezTo>
                      <a:pt x="418270" y="725854"/>
                      <a:pt x="426818" y="723393"/>
                      <a:pt x="435257" y="720690"/>
                    </a:cubicBezTo>
                    <a:cubicBezTo>
                      <a:pt x="454928" y="661525"/>
                      <a:pt x="432342" y="588851"/>
                      <a:pt x="483914" y="543194"/>
                    </a:cubicBezTo>
                    <a:cubicBezTo>
                      <a:pt x="554295" y="485864"/>
                      <a:pt x="595941" y="398408"/>
                      <a:pt x="595995" y="305234"/>
                    </a:cubicBezTo>
                    <a:cubicBezTo>
                      <a:pt x="595995" y="304938"/>
                      <a:pt x="595984" y="304644"/>
                      <a:pt x="595984" y="304348"/>
                    </a:cubicBezTo>
                    <a:cubicBezTo>
                      <a:pt x="596070" y="301946"/>
                      <a:pt x="596134" y="299535"/>
                      <a:pt x="596146" y="297102"/>
                    </a:cubicBezTo>
                    <a:cubicBezTo>
                      <a:pt x="596146" y="297095"/>
                      <a:pt x="596146" y="297088"/>
                      <a:pt x="596146" y="297081"/>
                    </a:cubicBezTo>
                    <a:cubicBezTo>
                      <a:pt x="596162" y="276117"/>
                      <a:pt x="593337" y="255439"/>
                      <a:pt x="588115" y="235342"/>
                    </a:cubicBezTo>
                    <a:cubicBezTo>
                      <a:pt x="560712" y="115818"/>
                      <a:pt x="464583" y="23483"/>
                      <a:pt x="344841" y="4642"/>
                    </a:cubicBezTo>
                    <a:cubicBezTo>
                      <a:pt x="342892" y="4258"/>
                      <a:pt x="340941" y="3900"/>
                      <a:pt x="338985" y="3562"/>
                    </a:cubicBezTo>
                    <a:cubicBezTo>
                      <a:pt x="326154" y="1349"/>
                      <a:pt x="313168" y="162"/>
                      <a:pt x="300022" y="77"/>
                    </a:cubicBezTo>
                    <a:cubicBezTo>
                      <a:pt x="299386" y="73"/>
                      <a:pt x="298748" y="82"/>
                      <a:pt x="298111" y="83"/>
                    </a:cubicBezTo>
                    <a:cubicBezTo>
                      <a:pt x="297475" y="82"/>
                      <a:pt x="296837" y="73"/>
                      <a:pt x="296201" y="77"/>
                    </a:cubicBezTo>
                    <a:close/>
                    <a:moveTo>
                      <a:pt x="299596" y="55193"/>
                    </a:moveTo>
                    <a:cubicBezTo>
                      <a:pt x="335020" y="55193"/>
                      <a:pt x="363569" y="88681"/>
                      <a:pt x="385247" y="155650"/>
                    </a:cubicBezTo>
                    <a:cubicBezTo>
                      <a:pt x="405160" y="151247"/>
                      <a:pt x="423315" y="149040"/>
                      <a:pt x="439706" y="149040"/>
                    </a:cubicBezTo>
                    <a:cubicBezTo>
                      <a:pt x="461556" y="149040"/>
                      <a:pt x="479358" y="152742"/>
                      <a:pt x="493105" y="160144"/>
                    </a:cubicBezTo>
                    <a:cubicBezTo>
                      <a:pt x="510725" y="169661"/>
                      <a:pt x="519542" y="184378"/>
                      <a:pt x="519542" y="204292"/>
                    </a:cubicBezTo>
                    <a:cubicBezTo>
                      <a:pt x="519542" y="232140"/>
                      <a:pt x="503059" y="264479"/>
                      <a:pt x="470107" y="301311"/>
                    </a:cubicBezTo>
                    <a:cubicBezTo>
                      <a:pt x="503058" y="338320"/>
                      <a:pt x="519541" y="370749"/>
                      <a:pt x="519541" y="398593"/>
                    </a:cubicBezTo>
                    <a:cubicBezTo>
                      <a:pt x="519541" y="435430"/>
                      <a:pt x="492134" y="453844"/>
                      <a:pt x="437325" y="453844"/>
                    </a:cubicBezTo>
                    <a:cubicBezTo>
                      <a:pt x="421464" y="453844"/>
                      <a:pt x="404104" y="451908"/>
                      <a:pt x="385247" y="448029"/>
                    </a:cubicBezTo>
                    <a:cubicBezTo>
                      <a:pt x="363570" y="514292"/>
                      <a:pt x="335020" y="547426"/>
                      <a:pt x="299596" y="547426"/>
                    </a:cubicBezTo>
                    <a:cubicBezTo>
                      <a:pt x="264874" y="547426"/>
                      <a:pt x="236677" y="514291"/>
                      <a:pt x="215000" y="448029"/>
                    </a:cubicBezTo>
                    <a:cubicBezTo>
                      <a:pt x="196140" y="452259"/>
                      <a:pt x="178343" y="454373"/>
                      <a:pt x="161600" y="454373"/>
                    </a:cubicBezTo>
                    <a:cubicBezTo>
                      <a:pt x="107494" y="454373"/>
                      <a:pt x="80443" y="435781"/>
                      <a:pt x="80443" y="398593"/>
                    </a:cubicBezTo>
                    <a:cubicBezTo>
                      <a:pt x="80443" y="371279"/>
                      <a:pt x="96742" y="338848"/>
                      <a:pt x="129348" y="301309"/>
                    </a:cubicBezTo>
                    <a:cubicBezTo>
                      <a:pt x="96568" y="264654"/>
                      <a:pt x="80179" y="232668"/>
                      <a:pt x="80179" y="205348"/>
                    </a:cubicBezTo>
                    <a:cubicBezTo>
                      <a:pt x="80179" y="167809"/>
                      <a:pt x="106789" y="149040"/>
                      <a:pt x="160015" y="149040"/>
                    </a:cubicBezTo>
                    <a:cubicBezTo>
                      <a:pt x="176406" y="149040"/>
                      <a:pt x="194382" y="151245"/>
                      <a:pt x="213945" y="155648"/>
                    </a:cubicBezTo>
                    <a:cubicBezTo>
                      <a:pt x="236853" y="88680"/>
                      <a:pt x="265403" y="55193"/>
                      <a:pt x="299596" y="55193"/>
                    </a:cubicBezTo>
                    <a:close/>
                    <a:moveTo>
                      <a:pt x="299060" y="96415"/>
                    </a:moveTo>
                    <a:cubicBezTo>
                      <a:pt x="269854" y="96599"/>
                      <a:pt x="240870" y="117148"/>
                      <a:pt x="225840" y="157501"/>
                    </a:cubicBezTo>
                    <a:cubicBezTo>
                      <a:pt x="249277" y="162614"/>
                      <a:pt x="273596" y="171159"/>
                      <a:pt x="298802" y="183142"/>
                    </a:cubicBezTo>
                    <a:cubicBezTo>
                      <a:pt x="326117" y="170808"/>
                      <a:pt x="351053" y="162259"/>
                      <a:pt x="373616" y="157501"/>
                    </a:cubicBezTo>
                    <a:cubicBezTo>
                      <a:pt x="357694" y="116408"/>
                      <a:pt x="328267" y="96229"/>
                      <a:pt x="299060" y="96415"/>
                    </a:cubicBezTo>
                    <a:close/>
                    <a:moveTo>
                      <a:pt x="406232" y="164184"/>
                    </a:moveTo>
                    <a:cubicBezTo>
                      <a:pt x="400482" y="164113"/>
                      <a:pt x="394532" y="164513"/>
                      <a:pt x="388419" y="165430"/>
                    </a:cubicBezTo>
                    <a:cubicBezTo>
                      <a:pt x="394936" y="187107"/>
                      <a:pt x="399787" y="212399"/>
                      <a:pt x="402959" y="241301"/>
                    </a:cubicBezTo>
                    <a:cubicBezTo>
                      <a:pt x="426751" y="259806"/>
                      <a:pt x="446137" y="276551"/>
                      <a:pt x="461118" y="291528"/>
                    </a:cubicBezTo>
                    <a:cubicBezTo>
                      <a:pt x="513855" y="231652"/>
                      <a:pt x="474067" y="165027"/>
                      <a:pt x="406232" y="164184"/>
                    </a:cubicBezTo>
                    <a:close/>
                    <a:moveTo>
                      <a:pt x="192144" y="164879"/>
                    </a:moveTo>
                    <a:cubicBezTo>
                      <a:pt x="117219" y="164937"/>
                      <a:pt x="85295" y="237775"/>
                      <a:pt x="138336" y="293379"/>
                    </a:cubicBezTo>
                    <a:cubicBezTo>
                      <a:pt x="155605" y="274874"/>
                      <a:pt x="175256" y="257868"/>
                      <a:pt x="197288" y="242359"/>
                    </a:cubicBezTo>
                    <a:cubicBezTo>
                      <a:pt x="199932" y="216278"/>
                      <a:pt x="204865" y="190986"/>
                      <a:pt x="212094" y="166487"/>
                    </a:cubicBezTo>
                    <a:cubicBezTo>
                      <a:pt x="205152" y="165393"/>
                      <a:pt x="198493" y="164875"/>
                      <a:pt x="192144" y="164879"/>
                    </a:cubicBezTo>
                    <a:close/>
                    <a:moveTo>
                      <a:pt x="377581" y="167546"/>
                    </a:moveTo>
                    <a:cubicBezTo>
                      <a:pt x="360306" y="171602"/>
                      <a:pt x="338279" y="178475"/>
                      <a:pt x="311493" y="188166"/>
                    </a:cubicBezTo>
                    <a:cubicBezTo>
                      <a:pt x="337751" y="201561"/>
                      <a:pt x="351320" y="208520"/>
                      <a:pt x="352204" y="209049"/>
                    </a:cubicBezTo>
                    <a:cubicBezTo>
                      <a:pt x="365594" y="216451"/>
                      <a:pt x="378638" y="224912"/>
                      <a:pt x="391327" y="234429"/>
                    </a:cubicBezTo>
                    <a:cubicBezTo>
                      <a:pt x="389741" y="222268"/>
                      <a:pt x="385156" y="199975"/>
                      <a:pt x="377581" y="167546"/>
                    </a:cubicBezTo>
                    <a:close/>
                    <a:moveTo>
                      <a:pt x="221875" y="168338"/>
                    </a:moveTo>
                    <a:cubicBezTo>
                      <a:pt x="217289" y="183498"/>
                      <a:pt x="212708" y="205877"/>
                      <a:pt x="208128" y="235484"/>
                    </a:cubicBezTo>
                    <a:cubicBezTo>
                      <a:pt x="225220" y="221035"/>
                      <a:pt x="244609" y="208875"/>
                      <a:pt x="266287" y="199003"/>
                    </a:cubicBezTo>
                    <a:cubicBezTo>
                      <a:pt x="270867" y="196889"/>
                      <a:pt x="277741" y="193630"/>
                      <a:pt x="286907" y="189223"/>
                    </a:cubicBezTo>
                    <a:cubicBezTo>
                      <a:pt x="264523" y="179355"/>
                      <a:pt x="242846" y="172395"/>
                      <a:pt x="221875" y="168338"/>
                    </a:cubicBezTo>
                    <a:close/>
                    <a:moveTo>
                      <a:pt x="299596" y="193980"/>
                    </a:moveTo>
                    <a:cubicBezTo>
                      <a:pt x="270161" y="205084"/>
                      <a:pt x="239321" y="222795"/>
                      <a:pt x="207069" y="247116"/>
                    </a:cubicBezTo>
                    <a:cubicBezTo>
                      <a:pt x="204598" y="268091"/>
                      <a:pt x="203367" y="286153"/>
                      <a:pt x="203367" y="301309"/>
                    </a:cubicBezTo>
                    <a:cubicBezTo>
                      <a:pt x="203367" y="316290"/>
                      <a:pt x="204597" y="334709"/>
                      <a:pt x="207069" y="356559"/>
                    </a:cubicBezTo>
                    <a:cubicBezTo>
                      <a:pt x="239671" y="379120"/>
                      <a:pt x="270516" y="396832"/>
                      <a:pt x="299596" y="409695"/>
                    </a:cubicBezTo>
                    <a:cubicBezTo>
                      <a:pt x="324974" y="400178"/>
                      <a:pt x="356168" y="382116"/>
                      <a:pt x="393178" y="355502"/>
                    </a:cubicBezTo>
                    <a:cubicBezTo>
                      <a:pt x="395116" y="339291"/>
                      <a:pt x="396085" y="321228"/>
                      <a:pt x="396085" y="301311"/>
                    </a:cubicBezTo>
                    <a:cubicBezTo>
                      <a:pt x="396085" y="282455"/>
                      <a:pt x="395116" y="264392"/>
                      <a:pt x="393178" y="247118"/>
                    </a:cubicBezTo>
                    <a:cubicBezTo>
                      <a:pt x="383306" y="240244"/>
                      <a:pt x="368236" y="230376"/>
                      <a:pt x="347973" y="217509"/>
                    </a:cubicBezTo>
                    <a:cubicBezTo>
                      <a:pt x="333697" y="209226"/>
                      <a:pt x="317572" y="201383"/>
                      <a:pt x="299596" y="193980"/>
                    </a:cubicBezTo>
                    <a:close/>
                    <a:moveTo>
                      <a:pt x="196231" y="255047"/>
                    </a:moveTo>
                    <a:cubicBezTo>
                      <a:pt x="176491" y="270206"/>
                      <a:pt x="159485" y="285976"/>
                      <a:pt x="145209" y="302366"/>
                    </a:cubicBezTo>
                    <a:cubicBezTo>
                      <a:pt x="159131" y="317348"/>
                      <a:pt x="175874" y="332416"/>
                      <a:pt x="195437" y="347572"/>
                    </a:cubicBezTo>
                    <a:cubicBezTo>
                      <a:pt x="194025" y="328009"/>
                      <a:pt x="193322" y="312590"/>
                      <a:pt x="193322" y="301309"/>
                    </a:cubicBezTo>
                    <a:cubicBezTo>
                      <a:pt x="193323" y="285976"/>
                      <a:pt x="194289" y="270557"/>
                      <a:pt x="196231" y="255047"/>
                    </a:cubicBezTo>
                    <a:close/>
                    <a:moveTo>
                      <a:pt x="405074" y="256104"/>
                    </a:moveTo>
                    <a:cubicBezTo>
                      <a:pt x="405775" y="265976"/>
                      <a:pt x="406131" y="279724"/>
                      <a:pt x="406131" y="297345"/>
                    </a:cubicBezTo>
                    <a:lnTo>
                      <a:pt x="406131" y="307126"/>
                    </a:lnTo>
                    <a:cubicBezTo>
                      <a:pt x="406131" y="323515"/>
                      <a:pt x="405425" y="336998"/>
                      <a:pt x="404017" y="347572"/>
                    </a:cubicBezTo>
                    <a:cubicBezTo>
                      <a:pt x="415821" y="337882"/>
                      <a:pt x="432566" y="322459"/>
                      <a:pt x="454244" y="301311"/>
                    </a:cubicBezTo>
                    <a:cubicBezTo>
                      <a:pt x="442963" y="289328"/>
                      <a:pt x="426573" y="274259"/>
                      <a:pt x="405074" y="256104"/>
                    </a:cubicBezTo>
                    <a:close/>
                    <a:moveTo>
                      <a:pt x="299860" y="263243"/>
                    </a:moveTo>
                    <a:cubicBezTo>
                      <a:pt x="310606" y="263243"/>
                      <a:pt x="320036" y="266989"/>
                      <a:pt x="328145" y="274479"/>
                    </a:cubicBezTo>
                    <a:cubicBezTo>
                      <a:pt x="336250" y="281971"/>
                      <a:pt x="340306" y="291090"/>
                      <a:pt x="340306" y="301838"/>
                    </a:cubicBezTo>
                    <a:cubicBezTo>
                      <a:pt x="340306" y="312591"/>
                      <a:pt x="336250" y="321712"/>
                      <a:pt x="328145" y="329199"/>
                    </a:cubicBezTo>
                    <a:cubicBezTo>
                      <a:pt x="320037" y="336693"/>
                      <a:pt x="310606" y="340434"/>
                      <a:pt x="299860" y="340434"/>
                    </a:cubicBezTo>
                    <a:cubicBezTo>
                      <a:pt x="289107" y="340434"/>
                      <a:pt x="279676" y="336693"/>
                      <a:pt x="271572" y="329199"/>
                    </a:cubicBezTo>
                    <a:cubicBezTo>
                      <a:pt x="263464" y="321712"/>
                      <a:pt x="259411" y="312590"/>
                      <a:pt x="259411" y="301838"/>
                    </a:cubicBezTo>
                    <a:cubicBezTo>
                      <a:pt x="259411" y="291090"/>
                      <a:pt x="263463" y="281972"/>
                      <a:pt x="271572" y="274479"/>
                    </a:cubicBezTo>
                    <a:cubicBezTo>
                      <a:pt x="279675" y="266990"/>
                      <a:pt x="289107" y="263243"/>
                      <a:pt x="299860" y="263243"/>
                    </a:cubicBezTo>
                    <a:close/>
                    <a:moveTo>
                      <a:pt x="137278" y="311091"/>
                    </a:moveTo>
                    <a:cubicBezTo>
                      <a:pt x="80097" y="382443"/>
                      <a:pt x="129026" y="450100"/>
                      <a:pt x="212092" y="437189"/>
                    </a:cubicBezTo>
                    <a:cubicBezTo>
                      <a:pt x="205040" y="414455"/>
                      <a:pt x="200105" y="389518"/>
                      <a:pt x="197288" y="362376"/>
                    </a:cubicBezTo>
                    <a:cubicBezTo>
                      <a:pt x="178605" y="348629"/>
                      <a:pt x="158601" y="331538"/>
                      <a:pt x="137278" y="311091"/>
                    </a:cubicBezTo>
                    <a:close/>
                    <a:moveTo>
                      <a:pt x="462175" y="311091"/>
                    </a:moveTo>
                    <a:cubicBezTo>
                      <a:pt x="446487" y="326952"/>
                      <a:pt x="426751" y="344050"/>
                      <a:pt x="402959" y="362376"/>
                    </a:cubicBezTo>
                    <a:cubicBezTo>
                      <a:pt x="399786" y="390398"/>
                      <a:pt x="394937" y="415338"/>
                      <a:pt x="388421" y="437189"/>
                    </a:cubicBezTo>
                    <a:cubicBezTo>
                      <a:pt x="483401" y="446216"/>
                      <a:pt x="518823" y="379234"/>
                      <a:pt x="462175" y="311091"/>
                    </a:cubicBezTo>
                    <a:close/>
                    <a:moveTo>
                      <a:pt x="208128" y="368192"/>
                    </a:moveTo>
                    <a:cubicBezTo>
                      <a:pt x="212531" y="397978"/>
                      <a:pt x="217467" y="420271"/>
                      <a:pt x="222932" y="435075"/>
                    </a:cubicBezTo>
                    <a:cubicBezTo>
                      <a:pt x="242494" y="431730"/>
                      <a:pt x="264172" y="424854"/>
                      <a:pt x="287964" y="414454"/>
                    </a:cubicBezTo>
                    <a:cubicBezTo>
                      <a:pt x="252012" y="397006"/>
                      <a:pt x="225398" y="381589"/>
                      <a:pt x="208128" y="368192"/>
                    </a:cubicBezTo>
                    <a:close/>
                    <a:moveTo>
                      <a:pt x="392121" y="369250"/>
                    </a:moveTo>
                    <a:cubicBezTo>
                      <a:pt x="372381" y="381940"/>
                      <a:pt x="359428" y="390047"/>
                      <a:pt x="353261" y="393570"/>
                    </a:cubicBezTo>
                    <a:cubicBezTo>
                      <a:pt x="338457" y="402385"/>
                      <a:pt x="324883" y="409344"/>
                      <a:pt x="312551" y="414454"/>
                    </a:cubicBezTo>
                    <a:cubicBezTo>
                      <a:pt x="340573" y="425558"/>
                      <a:pt x="362249" y="432431"/>
                      <a:pt x="377581" y="435075"/>
                    </a:cubicBezTo>
                    <a:cubicBezTo>
                      <a:pt x="383398" y="415161"/>
                      <a:pt x="388242" y="393220"/>
                      <a:pt x="392121" y="369250"/>
                    </a:cubicBezTo>
                    <a:close/>
                    <a:moveTo>
                      <a:pt x="300653" y="420534"/>
                    </a:moveTo>
                    <a:cubicBezTo>
                      <a:pt x="272102" y="432695"/>
                      <a:pt x="247162" y="440891"/>
                      <a:pt x="225840" y="445120"/>
                    </a:cubicBezTo>
                    <a:cubicBezTo>
                      <a:pt x="260691" y="529660"/>
                      <a:pt x="341564" y="527312"/>
                      <a:pt x="373616" y="445120"/>
                    </a:cubicBezTo>
                    <a:cubicBezTo>
                      <a:pt x="350174" y="440189"/>
                      <a:pt x="325853" y="431992"/>
                      <a:pt x="300653" y="4205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83E5B1A-DB4A-4147-8985-89F559B75FFE}"/>
                  </a:ext>
                </a:extLst>
              </p:cNvPr>
              <p:cNvSpPr/>
              <p:nvPr/>
            </p:nvSpPr>
            <p:spPr>
              <a:xfrm>
                <a:off x="4340055" y="3702207"/>
                <a:ext cx="707059" cy="234700"/>
              </a:xfrm>
              <a:custGeom>
                <a:avLst/>
                <a:gdLst/>
                <a:ahLst/>
                <a:cxnLst/>
                <a:rect l="0" t="0" r="0" b="0"/>
                <a:pathLst>
                  <a:path w="707059" h="234699">
                    <a:moveTo>
                      <a:pt x="380827" y="1696"/>
                    </a:moveTo>
                    <a:lnTo>
                      <a:pt x="374141" y="100088"/>
                    </a:lnTo>
                    <a:cubicBezTo>
                      <a:pt x="366826" y="99620"/>
                      <a:pt x="361422" y="99377"/>
                      <a:pt x="353990" y="99374"/>
                    </a:cubicBezTo>
                    <a:cubicBezTo>
                      <a:pt x="346556" y="99378"/>
                      <a:pt x="341152" y="99620"/>
                      <a:pt x="333835" y="100088"/>
                    </a:cubicBezTo>
                    <a:lnTo>
                      <a:pt x="327150" y="1696"/>
                    </a:lnTo>
                    <a:cubicBezTo>
                      <a:pt x="346343" y="436"/>
                      <a:pt x="361745" y="471"/>
                      <a:pt x="380827" y="1696"/>
                    </a:cubicBezTo>
                    <a:close/>
                    <a:moveTo>
                      <a:pt x="515490" y="31034"/>
                    </a:moveTo>
                    <a:cubicBezTo>
                      <a:pt x="531437" y="37266"/>
                      <a:pt x="546933" y="44402"/>
                      <a:pt x="561921" y="52365"/>
                    </a:cubicBezTo>
                    <a:lnTo>
                      <a:pt x="561840" y="52511"/>
                    </a:lnTo>
                    <a:cubicBezTo>
                      <a:pt x="562236" y="52721"/>
                      <a:pt x="562634" y="52926"/>
                      <a:pt x="563029" y="53137"/>
                    </a:cubicBezTo>
                    <a:lnTo>
                      <a:pt x="515439" y="139560"/>
                    </a:lnTo>
                    <a:cubicBezTo>
                      <a:pt x="504219" y="133593"/>
                      <a:pt x="492635" y="128222"/>
                      <a:pt x="480723" y="123501"/>
                    </a:cubicBezTo>
                    <a:lnTo>
                      <a:pt x="480765" y="123394"/>
                    </a:lnTo>
                    <a:cubicBezTo>
                      <a:pt x="480273" y="123199"/>
                      <a:pt x="479784" y="122998"/>
                      <a:pt x="479290" y="122806"/>
                    </a:cubicBezTo>
                    <a:close/>
                    <a:moveTo>
                      <a:pt x="192486" y="31034"/>
                    </a:moveTo>
                    <a:lnTo>
                      <a:pt x="228686" y="122806"/>
                    </a:lnTo>
                    <a:cubicBezTo>
                      <a:pt x="228193" y="122998"/>
                      <a:pt x="227704" y="123199"/>
                      <a:pt x="227211" y="123394"/>
                    </a:cubicBezTo>
                    <a:lnTo>
                      <a:pt x="227254" y="123501"/>
                    </a:lnTo>
                    <a:cubicBezTo>
                      <a:pt x="215342" y="128222"/>
                      <a:pt x="203758" y="133593"/>
                      <a:pt x="192539" y="139560"/>
                    </a:cubicBezTo>
                    <a:lnTo>
                      <a:pt x="144948" y="53137"/>
                    </a:lnTo>
                    <a:cubicBezTo>
                      <a:pt x="145342" y="52926"/>
                      <a:pt x="145742" y="52721"/>
                      <a:pt x="146136" y="52511"/>
                    </a:cubicBezTo>
                    <a:lnTo>
                      <a:pt x="146055" y="52365"/>
                    </a:lnTo>
                    <a:cubicBezTo>
                      <a:pt x="161044" y="44402"/>
                      <a:pt x="176541" y="37266"/>
                      <a:pt x="192486" y="31034"/>
                    </a:cubicBezTo>
                    <a:close/>
                    <a:moveTo>
                      <a:pt x="673906" y="136914"/>
                    </a:moveTo>
                    <a:cubicBezTo>
                      <a:pt x="685732" y="149204"/>
                      <a:pt x="696853" y="162174"/>
                      <a:pt x="707213" y="175758"/>
                    </a:cubicBezTo>
                    <a:lnTo>
                      <a:pt x="706984" y="175928"/>
                    </a:lnTo>
                    <a:cubicBezTo>
                      <a:pt x="707060" y="176028"/>
                      <a:pt x="707138" y="176125"/>
                      <a:pt x="707213" y="176225"/>
                    </a:cubicBezTo>
                    <a:lnTo>
                      <a:pt x="627770" y="234744"/>
                    </a:lnTo>
                    <a:cubicBezTo>
                      <a:pt x="619998" y="224611"/>
                      <a:pt x="611676" y="214925"/>
                      <a:pt x="602852" y="205722"/>
                    </a:cubicBezTo>
                    <a:lnTo>
                      <a:pt x="603035" y="205547"/>
                    </a:lnTo>
                    <a:cubicBezTo>
                      <a:pt x="602880" y="205385"/>
                      <a:pt x="602727" y="205219"/>
                      <a:pt x="602571" y="205057"/>
                    </a:cubicBezTo>
                    <a:close/>
                    <a:moveTo>
                      <a:pt x="34072" y="136914"/>
                    </a:moveTo>
                    <a:lnTo>
                      <a:pt x="105407" y="205057"/>
                    </a:lnTo>
                    <a:cubicBezTo>
                      <a:pt x="105250" y="205219"/>
                      <a:pt x="105098" y="205385"/>
                      <a:pt x="104942" y="205547"/>
                    </a:cubicBezTo>
                    <a:lnTo>
                      <a:pt x="105125" y="205722"/>
                    </a:lnTo>
                    <a:cubicBezTo>
                      <a:pt x="96302" y="214925"/>
                      <a:pt x="87980" y="224611"/>
                      <a:pt x="80208" y="234744"/>
                    </a:cubicBezTo>
                    <a:lnTo>
                      <a:pt x="764" y="176225"/>
                    </a:lnTo>
                    <a:cubicBezTo>
                      <a:pt x="840" y="176125"/>
                      <a:pt x="918" y="176028"/>
                      <a:pt x="993" y="175928"/>
                    </a:cubicBezTo>
                    <a:lnTo>
                      <a:pt x="764" y="175758"/>
                    </a:lnTo>
                    <a:cubicBezTo>
                      <a:pt x="11123" y="162174"/>
                      <a:pt x="22245" y="149204"/>
                      <a:pt x="34072" y="136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2CB094-D0BA-4309-91C4-D097E76001F5}"/>
                  </a:ext>
                </a:extLst>
              </p:cNvPr>
              <p:cNvSpPr/>
              <p:nvPr/>
            </p:nvSpPr>
            <p:spPr>
              <a:xfrm>
                <a:off x="4255429" y="4026152"/>
                <a:ext cx="876675" cy="422065"/>
              </a:xfrm>
              <a:custGeom>
                <a:avLst/>
                <a:gdLst/>
                <a:ahLst/>
                <a:cxnLst/>
                <a:rect l="0" t="0" r="0" b="0"/>
                <a:pathLst>
                  <a:path w="876674" h="422065">
                    <a:moveTo>
                      <a:pt x="11600" y="764"/>
                    </a:moveTo>
                    <a:cubicBezTo>
                      <a:pt x="7110" y="16608"/>
                      <a:pt x="3484" y="32815"/>
                      <a:pt x="764" y="49325"/>
                    </a:cubicBezTo>
                    <a:lnTo>
                      <a:pt x="98335" y="63772"/>
                    </a:lnTo>
                    <a:cubicBezTo>
                      <a:pt x="100424" y="51452"/>
                      <a:pt x="103159" y="39349"/>
                      <a:pt x="106517" y="27507"/>
                    </a:cubicBezTo>
                    <a:lnTo>
                      <a:pt x="11600" y="764"/>
                    </a:lnTo>
                    <a:close/>
                    <a:moveTo>
                      <a:pt x="865628" y="764"/>
                    </a:moveTo>
                    <a:lnTo>
                      <a:pt x="770710" y="27509"/>
                    </a:lnTo>
                    <a:cubicBezTo>
                      <a:pt x="774069" y="39351"/>
                      <a:pt x="776805" y="51452"/>
                      <a:pt x="778892" y="63772"/>
                    </a:cubicBezTo>
                    <a:lnTo>
                      <a:pt x="876465" y="49323"/>
                    </a:lnTo>
                    <a:cubicBezTo>
                      <a:pt x="873745" y="32814"/>
                      <a:pt x="870119" y="16608"/>
                      <a:pt x="865628" y="764"/>
                    </a:cubicBezTo>
                    <a:close/>
                    <a:moveTo>
                      <a:pt x="100374" y="190682"/>
                    </a:moveTo>
                    <a:lnTo>
                      <a:pt x="3698" y="210181"/>
                    </a:lnTo>
                    <a:cubicBezTo>
                      <a:pt x="7134" y="227152"/>
                      <a:pt x="11539" y="243772"/>
                      <a:pt x="16854" y="259982"/>
                    </a:cubicBezTo>
                    <a:lnTo>
                      <a:pt x="110280" y="228331"/>
                    </a:lnTo>
                    <a:cubicBezTo>
                      <a:pt x="106295" y="216068"/>
                      <a:pt x="102977" y="203504"/>
                      <a:pt x="100374" y="190682"/>
                    </a:cubicBezTo>
                    <a:close/>
                    <a:moveTo>
                      <a:pt x="776855" y="190682"/>
                    </a:moveTo>
                    <a:cubicBezTo>
                      <a:pt x="774251" y="203504"/>
                      <a:pt x="770934" y="216069"/>
                      <a:pt x="766949" y="228333"/>
                    </a:cubicBezTo>
                    <a:lnTo>
                      <a:pt x="860374" y="259982"/>
                    </a:lnTo>
                    <a:cubicBezTo>
                      <a:pt x="865689" y="243772"/>
                      <a:pt x="870094" y="227152"/>
                      <a:pt x="873531" y="210181"/>
                    </a:cubicBezTo>
                    <a:lnTo>
                      <a:pt x="776855" y="190682"/>
                    </a:lnTo>
                    <a:close/>
                    <a:moveTo>
                      <a:pt x="160692" y="326282"/>
                    </a:moveTo>
                    <a:lnTo>
                      <a:pt x="80246" y="383380"/>
                    </a:lnTo>
                    <a:cubicBezTo>
                      <a:pt x="90130" y="396890"/>
                      <a:pt x="100753" y="409825"/>
                      <a:pt x="112066" y="422116"/>
                    </a:cubicBezTo>
                    <a:lnTo>
                      <a:pt x="184590" y="355245"/>
                    </a:lnTo>
                    <a:cubicBezTo>
                      <a:pt x="176116" y="346037"/>
                      <a:pt x="168135" y="336370"/>
                      <a:pt x="160692" y="326282"/>
                    </a:cubicBezTo>
                    <a:close/>
                    <a:moveTo>
                      <a:pt x="716535" y="326282"/>
                    </a:moveTo>
                    <a:cubicBezTo>
                      <a:pt x="709092" y="336369"/>
                      <a:pt x="701112" y="346036"/>
                      <a:pt x="692639" y="355243"/>
                    </a:cubicBezTo>
                    <a:lnTo>
                      <a:pt x="765162" y="422116"/>
                    </a:lnTo>
                    <a:cubicBezTo>
                      <a:pt x="776475" y="409825"/>
                      <a:pt x="787097" y="396890"/>
                      <a:pt x="796980" y="383380"/>
                    </a:cubicBezTo>
                    <a:lnTo>
                      <a:pt x="716535" y="326282"/>
                    </a:ln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88722C-1A30-440E-B59B-19C29E2AE01A}"/>
                </a:ext>
              </a:extLst>
            </p:cNvPr>
            <p:cNvSpPr txBox="1"/>
            <p:nvPr/>
          </p:nvSpPr>
          <p:spPr>
            <a:xfrm>
              <a:off x="4500488" y="2355010"/>
              <a:ext cx="1415736" cy="94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>
                  <a:latin typeface="Corbel" panose="020B0503020204020204" pitchFamily="34" charset="0"/>
                </a:rPr>
                <a:t>Citable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Stable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Indexed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Version of record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72CB517-FB30-4293-A8F5-B8769CD4BB54}"/>
                </a:ext>
              </a:extLst>
            </p:cNvPr>
            <p:cNvCxnSpPr>
              <a:cxnSpLocks/>
            </p:cNvCxnSpPr>
            <p:nvPr/>
          </p:nvCxnSpPr>
          <p:spPr>
            <a:xfrm>
              <a:off x="4514775" y="2400176"/>
              <a:ext cx="0" cy="768001"/>
            </a:xfrm>
            <a:prstGeom prst="line">
              <a:avLst/>
            </a:prstGeom>
            <a:ln w="76200">
              <a:solidFill>
                <a:srgbClr val="6F99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E199D50E-2287-49D9-8086-CF663E75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WikiJournal’s publishing flow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6C6C4D-17D4-4719-A3F5-2A343F7AC3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i="0" dirty="0"/>
              <a:t>WikiJSci Editorial Board. (2018). The aims and scope of WikiJournal of Science. </a:t>
            </a:r>
            <a:r>
              <a:rPr lang="en-AU" dirty="0"/>
              <a:t>WikiJSci</a:t>
            </a:r>
            <a:r>
              <a:rPr lang="en-AU" i="0" dirty="0"/>
              <a:t> 1(1)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55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992436-232C-47FD-8E20-4B721FF11EB2}"/>
              </a:ext>
            </a:extLst>
          </p:cNvPr>
          <p:cNvGrpSpPr/>
          <p:nvPr/>
        </p:nvGrpSpPr>
        <p:grpSpPr>
          <a:xfrm>
            <a:off x="3638396" y="3520136"/>
            <a:ext cx="5625677" cy="2820996"/>
            <a:chOff x="2652702" y="3097895"/>
            <a:chExt cx="3308923" cy="1659260"/>
          </a:xfrm>
        </p:grpSpPr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D116871E-E5B3-48CD-B785-4F67A6A6798C}"/>
                </a:ext>
              </a:extLst>
            </p:cNvPr>
            <p:cNvSpPr/>
            <p:nvPr/>
          </p:nvSpPr>
          <p:spPr>
            <a:xfrm>
              <a:off x="3389344" y="309789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A0B2ED-08CB-424B-85E1-AAA568518324}"/>
                </a:ext>
              </a:extLst>
            </p:cNvPr>
            <p:cNvGrpSpPr/>
            <p:nvPr/>
          </p:nvGrpSpPr>
          <p:grpSpPr>
            <a:xfrm>
              <a:off x="2652702" y="3539873"/>
              <a:ext cx="3308923" cy="1217282"/>
              <a:chOff x="2652702" y="3539873"/>
              <a:chExt cx="3308923" cy="121728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CEECB9A-DB56-4162-B937-BFE7B8A8C348}"/>
                  </a:ext>
                </a:extLst>
              </p:cNvPr>
              <p:cNvSpPr/>
              <p:nvPr/>
            </p:nvSpPr>
            <p:spPr>
              <a:xfrm>
                <a:off x="3087516" y="3539873"/>
                <a:ext cx="928340" cy="92834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11888A-19E4-4796-83EB-A8B1D8263636}"/>
                  </a:ext>
                </a:extLst>
              </p:cNvPr>
              <p:cNvSpPr txBox="1"/>
              <p:nvPr/>
            </p:nvSpPr>
            <p:spPr>
              <a:xfrm>
                <a:off x="2652702" y="4478398"/>
                <a:ext cx="1795658" cy="27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2400" dirty="0">
                    <a:latin typeface="Corbel" panose="020B0503020204020204" pitchFamily="34" charset="0"/>
                  </a:rPr>
                  <a:t>Wikipedia-integration</a:t>
                </a: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F0B4E1A-3511-4883-8748-4A70619D9B2B}"/>
                  </a:ext>
                </a:extLst>
              </p:cNvPr>
              <p:cNvSpPr/>
              <p:nvPr/>
            </p:nvSpPr>
            <p:spPr>
              <a:xfrm>
                <a:off x="3257023" y="3827549"/>
                <a:ext cx="589326" cy="390476"/>
              </a:xfrm>
              <a:custGeom>
                <a:avLst/>
                <a:gdLst/>
                <a:ahLst/>
                <a:cxnLst/>
                <a:rect l="0" t="0" r="0" b="0"/>
                <a:pathLst>
                  <a:path w="785768" h="520634">
                    <a:moveTo>
                      <a:pt x="73594" y="97850"/>
                    </a:moveTo>
                    <a:cubicBezTo>
                      <a:pt x="55986" y="68236"/>
                      <a:pt x="25537" y="38961"/>
                      <a:pt x="3559" y="30517"/>
                    </a:cubicBezTo>
                    <a:lnTo>
                      <a:pt x="16" y="29156"/>
                    </a:lnTo>
                    <a:lnTo>
                      <a:pt x="16" y="14897"/>
                    </a:lnTo>
                    <a:lnTo>
                      <a:pt x="16" y="16"/>
                    </a:lnTo>
                    <a:lnTo>
                      <a:pt x="201922" y="16"/>
                    </a:lnTo>
                    <a:lnTo>
                      <a:pt x="201922" y="27383"/>
                    </a:lnTo>
                    <a:cubicBezTo>
                      <a:pt x="175531" y="30664"/>
                      <a:pt x="143718" y="43563"/>
                      <a:pt x="152534" y="73147"/>
                    </a:cubicBezTo>
                    <a:cubicBezTo>
                      <a:pt x="202848" y="184312"/>
                      <a:pt x="248630" y="297476"/>
                      <a:pt x="298303" y="408922"/>
                    </a:cubicBezTo>
                    <a:lnTo>
                      <a:pt x="383562" y="249496"/>
                    </a:lnTo>
                    <a:cubicBezTo>
                      <a:pt x="350571" y="181918"/>
                      <a:pt x="326537" y="113556"/>
                      <a:pt x="290421" y="47258"/>
                    </a:cubicBezTo>
                    <a:cubicBezTo>
                      <a:pt x="278646" y="28167"/>
                      <a:pt x="246804" y="27634"/>
                      <a:pt x="224252" y="26896"/>
                    </a:cubicBezTo>
                    <a:lnTo>
                      <a:pt x="224252" y="16"/>
                    </a:lnTo>
                    <a:lnTo>
                      <a:pt x="413506" y="16"/>
                    </a:lnTo>
                    <a:lnTo>
                      <a:pt x="413506" y="26640"/>
                    </a:lnTo>
                    <a:cubicBezTo>
                      <a:pt x="396501" y="28990"/>
                      <a:pt x="376455" y="33031"/>
                      <a:pt x="378729" y="53640"/>
                    </a:cubicBezTo>
                    <a:lnTo>
                      <a:pt x="432268" y="172050"/>
                    </a:lnTo>
                    <a:cubicBezTo>
                      <a:pt x="449887" y="134463"/>
                      <a:pt x="469470" y="97672"/>
                      <a:pt x="485012" y="59149"/>
                    </a:cubicBezTo>
                    <a:cubicBezTo>
                      <a:pt x="492062" y="28647"/>
                      <a:pt x="457748" y="27130"/>
                      <a:pt x="435864" y="26281"/>
                    </a:cubicBezTo>
                    <a:lnTo>
                      <a:pt x="435864" y="16"/>
                    </a:lnTo>
                    <a:lnTo>
                      <a:pt x="604042" y="16"/>
                    </a:lnTo>
                    <a:lnTo>
                      <a:pt x="604042" y="26210"/>
                    </a:lnTo>
                    <a:cubicBezTo>
                      <a:pt x="579405" y="27952"/>
                      <a:pt x="556093" y="35059"/>
                      <a:pt x="542506" y="53275"/>
                    </a:cubicBezTo>
                    <a:cubicBezTo>
                      <a:pt x="509470" y="104342"/>
                      <a:pt x="484970" y="162289"/>
                      <a:pt x="459239" y="217756"/>
                    </a:cubicBezTo>
                    <a:cubicBezTo>
                      <a:pt x="484658" y="277873"/>
                      <a:pt x="511158" y="337909"/>
                      <a:pt x="537139" y="393028"/>
                    </a:cubicBezTo>
                    <a:lnTo>
                      <a:pt x="680807" y="61643"/>
                    </a:lnTo>
                    <a:cubicBezTo>
                      <a:pt x="671114" y="39799"/>
                      <a:pt x="649165" y="32084"/>
                      <a:pt x="627624" y="27086"/>
                    </a:cubicBezTo>
                    <a:lnTo>
                      <a:pt x="627624" y="17"/>
                    </a:lnTo>
                    <a:lnTo>
                      <a:pt x="785837" y="17"/>
                    </a:lnTo>
                    <a:lnTo>
                      <a:pt x="785837" y="27628"/>
                    </a:lnTo>
                    <a:cubicBezTo>
                      <a:pt x="778737" y="28732"/>
                      <a:pt x="771939" y="30921"/>
                      <a:pt x="765370" y="33789"/>
                    </a:cubicBezTo>
                    <a:cubicBezTo>
                      <a:pt x="752911" y="39571"/>
                      <a:pt x="741145" y="51046"/>
                      <a:pt x="733251" y="65109"/>
                    </a:cubicBezTo>
                    <a:lnTo>
                      <a:pt x="535112" y="520980"/>
                    </a:lnTo>
                    <a:lnTo>
                      <a:pt x="502039" y="520980"/>
                    </a:lnTo>
                    <a:lnTo>
                      <a:pt x="407833" y="299103"/>
                    </a:lnTo>
                    <a:lnTo>
                      <a:pt x="293478" y="520961"/>
                    </a:lnTo>
                    <a:lnTo>
                      <a:pt x="259145" y="520966"/>
                    </a:lnTo>
                    <a:cubicBezTo>
                      <a:pt x="192333" y="381798"/>
                      <a:pt x="143995" y="235344"/>
                      <a:pt x="73594" y="97850"/>
                    </a:cubicBezTo>
                    <a:close/>
                  </a:path>
                </a:pathLst>
              </a:custGeom>
              <a:solidFill>
                <a:schemeClr val="bg1"/>
              </a:solidFill>
              <a:ln w="45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AF8F42B-DC36-4E53-854A-6B9F0160AF70}"/>
                  </a:ext>
                </a:extLst>
              </p:cNvPr>
              <p:cNvSpPr txBox="1"/>
              <p:nvPr/>
            </p:nvSpPr>
            <p:spPr>
              <a:xfrm>
                <a:off x="4073048" y="3657795"/>
                <a:ext cx="1888577" cy="724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>
                    <a:latin typeface="Corbel" panose="020B0503020204020204" pitchFamily="34" charset="0"/>
                  </a:rPr>
                  <a:t>Highly accessed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Broad readership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Editable and updatable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EAF5523-3B0B-4874-BE24-A3D2C12BA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3660" y="3710398"/>
                <a:ext cx="0" cy="582996"/>
              </a:xfrm>
              <a:prstGeom prst="line">
                <a:avLst/>
              </a:prstGeom>
              <a:ln w="76200">
                <a:solidFill>
                  <a:srgbClr val="6F99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4F4A1-6464-42F3-A050-C988FAC09A30}"/>
              </a:ext>
            </a:extLst>
          </p:cNvPr>
          <p:cNvGrpSpPr/>
          <p:nvPr/>
        </p:nvGrpSpPr>
        <p:grpSpPr>
          <a:xfrm>
            <a:off x="5103847" y="2069327"/>
            <a:ext cx="1584451" cy="1732658"/>
            <a:chOff x="3514654" y="2244555"/>
            <a:chExt cx="931946" cy="1019119"/>
          </a:xfrm>
        </p:grpSpPr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F9971A27-9067-4419-9232-E756CE293628}"/>
                </a:ext>
              </a:extLst>
            </p:cNvPr>
            <p:cNvSpPr/>
            <p:nvPr/>
          </p:nvSpPr>
          <p:spPr>
            <a:xfrm rot="19800000">
              <a:off x="3520247" y="2586175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4" name="Arrow: Right 123">
              <a:extLst>
                <a:ext uri="{FF2B5EF4-FFF2-40B4-BE49-F238E27FC236}">
                  <a16:creationId xmlns:a16="http://schemas.microsoft.com/office/drawing/2014/main" id="{B61E71C7-A48C-4A7C-A0ED-2D69D1335537}"/>
                </a:ext>
              </a:extLst>
            </p:cNvPr>
            <p:cNvSpPr/>
            <p:nvPr/>
          </p:nvSpPr>
          <p:spPr>
            <a:xfrm rot="1800000" flipV="1">
              <a:off x="3514654" y="2877330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0625F183-8225-4EB5-AB26-DD911A50A6AA}"/>
                </a:ext>
              </a:extLst>
            </p:cNvPr>
            <p:cNvSpPr/>
            <p:nvPr/>
          </p:nvSpPr>
          <p:spPr>
            <a:xfrm>
              <a:off x="3546300" y="2733126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3B6D3-EB28-4B01-8AF7-B84A3359B8BF}"/>
                </a:ext>
              </a:extLst>
            </p:cNvPr>
            <p:cNvGrpSpPr/>
            <p:nvPr/>
          </p:nvGrpSpPr>
          <p:grpSpPr>
            <a:xfrm>
              <a:off x="4070322" y="2244555"/>
              <a:ext cx="311381" cy="358049"/>
              <a:chOff x="5355519" y="1848987"/>
              <a:chExt cx="401819" cy="46204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0D3331E-85B0-4629-B048-F129AE4CAEB8}"/>
                  </a:ext>
                </a:extLst>
              </p:cNvPr>
              <p:cNvSpPr/>
              <p:nvPr/>
            </p:nvSpPr>
            <p:spPr>
              <a:xfrm>
                <a:off x="5355519" y="1898949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400" b="1" dirty="0">
                    <a:solidFill>
                      <a:schemeClr val="bg1"/>
                    </a:solidFill>
                  </a:rPr>
                  <a:t>PDF</a:t>
                </a:r>
              </a:p>
            </p:txBody>
          </p:sp>
          <p:sp>
            <p:nvSpPr>
              <p:cNvPr id="53" name="L-Shape 52">
                <a:extLst>
                  <a:ext uri="{FF2B5EF4-FFF2-40B4-BE49-F238E27FC236}">
                    <a16:creationId xmlns:a16="http://schemas.microsoft.com/office/drawing/2014/main" id="{7DB22F38-E01A-4463-BC91-0D28218FC727}"/>
                  </a:ext>
                </a:extLst>
              </p:cNvPr>
              <p:cNvSpPr/>
              <p:nvPr/>
            </p:nvSpPr>
            <p:spPr>
              <a:xfrm rot="10800000">
                <a:off x="5431449" y="1848987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9DE54A3-E842-4B81-BC67-0D8F43C4E478}"/>
                </a:ext>
              </a:extLst>
            </p:cNvPr>
            <p:cNvGrpSpPr/>
            <p:nvPr/>
          </p:nvGrpSpPr>
          <p:grpSpPr>
            <a:xfrm>
              <a:off x="4135219" y="2652315"/>
              <a:ext cx="311381" cy="358049"/>
              <a:chOff x="5355519" y="2978458"/>
              <a:chExt cx="401819" cy="46204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6BA5936-26F1-4E55-9EA8-0498E9DF3CAF}"/>
                  </a:ext>
                </a:extLst>
              </p:cNvPr>
              <p:cNvSpPr/>
              <p:nvPr/>
            </p:nvSpPr>
            <p:spPr>
              <a:xfrm>
                <a:off x="5355519" y="3028420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99"/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100" b="1" dirty="0">
                    <a:solidFill>
                      <a:schemeClr val="bg1"/>
                    </a:solidFill>
                  </a:rPr>
                  <a:t>HTML</a:t>
                </a:r>
              </a:p>
            </p:txBody>
          </p:sp>
          <p:sp>
            <p:nvSpPr>
              <p:cNvPr id="58" name="L-Shape 57">
                <a:extLst>
                  <a:ext uri="{FF2B5EF4-FFF2-40B4-BE49-F238E27FC236}">
                    <a16:creationId xmlns:a16="http://schemas.microsoft.com/office/drawing/2014/main" id="{0D61924E-D85A-4017-BB85-43FE85F36AB4}"/>
                  </a:ext>
                </a:extLst>
              </p:cNvPr>
              <p:cNvSpPr/>
              <p:nvPr/>
            </p:nvSpPr>
            <p:spPr>
              <a:xfrm rot="10800000">
                <a:off x="5431449" y="2978458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2" name="Rectangle: Single Corner Snipped 131">
              <a:extLst>
                <a:ext uri="{FF2B5EF4-FFF2-40B4-BE49-F238E27FC236}">
                  <a16:creationId xmlns:a16="http://schemas.microsoft.com/office/drawing/2014/main" id="{5358738F-89A7-4252-9C7C-1D63F2D066F3}"/>
                </a:ext>
              </a:extLst>
            </p:cNvPr>
            <p:cNvSpPr/>
            <p:nvPr/>
          </p:nvSpPr>
          <p:spPr>
            <a:xfrm rot="10800000">
              <a:off x="4079447" y="3072680"/>
              <a:ext cx="278058" cy="190994"/>
            </a:xfrm>
            <a:prstGeom prst="snip1Rect">
              <a:avLst>
                <a:gd name="adj" fmla="val 29757"/>
              </a:avLst>
            </a:prstGeom>
            <a:solidFill>
              <a:srgbClr val="006699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C0BADBD-7EFE-47EC-9BF7-087B7D5C68F4}"/>
                </a:ext>
              </a:extLst>
            </p:cNvPr>
            <p:cNvSpPr/>
            <p:nvPr/>
          </p:nvSpPr>
          <p:spPr>
            <a:xfrm>
              <a:off x="4079448" y="3149061"/>
              <a:ext cx="114613" cy="114613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7ECACAB-FB5B-4FCE-89A9-18BD98424CA3}"/>
                </a:ext>
              </a:extLst>
            </p:cNvPr>
            <p:cNvSpPr/>
            <p:nvPr/>
          </p:nvSpPr>
          <p:spPr>
            <a:xfrm>
              <a:off x="4133738" y="3080869"/>
              <a:ext cx="172288" cy="16725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b="1" dirty="0" err="1">
                  <a:solidFill>
                    <a:schemeClr val="bg1"/>
                  </a:solidFill>
                </a:rPr>
                <a:t>doi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70D5028-8BF6-4040-82A2-7F1C077C697C}"/>
              </a:ext>
            </a:extLst>
          </p:cNvPr>
          <p:cNvGrpSpPr/>
          <p:nvPr/>
        </p:nvGrpSpPr>
        <p:grpSpPr>
          <a:xfrm>
            <a:off x="2314537" y="2450055"/>
            <a:ext cx="1706937" cy="2438028"/>
            <a:chOff x="1874031" y="2468492"/>
            <a:chExt cx="1003990" cy="1434005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FC54836-25C5-40C3-B9E3-F9F81409ECF6}"/>
                </a:ext>
              </a:extLst>
            </p:cNvPr>
            <p:cNvSpPr/>
            <p:nvPr/>
          </p:nvSpPr>
          <p:spPr>
            <a:xfrm>
              <a:off x="1911856" y="2974157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D52AB0-CACC-4819-88F4-1DFFD0F6BF7C}"/>
                </a:ext>
              </a:extLst>
            </p:cNvPr>
            <p:cNvSpPr txBox="1"/>
            <p:nvPr/>
          </p:nvSpPr>
          <p:spPr>
            <a:xfrm>
              <a:off x="1874031" y="2468492"/>
              <a:ext cx="1003990" cy="50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peer review</a:t>
              </a: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62C0F0F-2BE4-4853-BA32-3301C21A0749}"/>
                </a:ext>
              </a:extLst>
            </p:cNvPr>
            <p:cNvSpPr/>
            <p:nvPr/>
          </p:nvSpPr>
          <p:spPr>
            <a:xfrm flipH="1">
              <a:off x="2133275" y="3140131"/>
              <a:ext cx="585554" cy="638786"/>
            </a:xfrm>
            <a:custGeom>
              <a:avLst/>
              <a:gdLst/>
              <a:ahLst/>
              <a:cxnLst/>
              <a:rect l="0" t="0" r="0" b="0"/>
              <a:pathLst>
                <a:path w="780737" h="851714">
                  <a:moveTo>
                    <a:pt x="187421" y="648767"/>
                  </a:moveTo>
                  <a:cubicBezTo>
                    <a:pt x="166129" y="623925"/>
                    <a:pt x="155482" y="595534"/>
                    <a:pt x="155482" y="560046"/>
                  </a:cubicBezTo>
                  <a:cubicBezTo>
                    <a:pt x="155482" y="481973"/>
                    <a:pt x="219361" y="418094"/>
                    <a:pt x="297435" y="418094"/>
                  </a:cubicBezTo>
                  <a:cubicBezTo>
                    <a:pt x="375508" y="418094"/>
                    <a:pt x="439387" y="481973"/>
                    <a:pt x="439387" y="560046"/>
                  </a:cubicBezTo>
                  <a:cubicBezTo>
                    <a:pt x="439387" y="638120"/>
                    <a:pt x="375508" y="701999"/>
                    <a:pt x="297435" y="701999"/>
                  </a:cubicBezTo>
                  <a:cubicBezTo>
                    <a:pt x="272593" y="701999"/>
                    <a:pt x="251300" y="698450"/>
                    <a:pt x="233556" y="687803"/>
                  </a:cubicBezTo>
                  <a:lnTo>
                    <a:pt x="137738" y="783621"/>
                  </a:lnTo>
                  <a:lnTo>
                    <a:pt x="98701" y="744584"/>
                  </a:lnTo>
                  <a:lnTo>
                    <a:pt x="187421" y="648767"/>
                  </a:lnTo>
                  <a:close/>
                  <a:moveTo>
                    <a:pt x="297435" y="638120"/>
                  </a:moveTo>
                  <a:cubicBezTo>
                    <a:pt x="340020" y="638120"/>
                    <a:pt x="375508" y="602632"/>
                    <a:pt x="375508" y="556498"/>
                  </a:cubicBezTo>
                  <a:cubicBezTo>
                    <a:pt x="375508" y="513912"/>
                    <a:pt x="340020" y="478424"/>
                    <a:pt x="297435" y="478424"/>
                  </a:cubicBezTo>
                  <a:cubicBezTo>
                    <a:pt x="254849" y="478424"/>
                    <a:pt x="215812" y="513912"/>
                    <a:pt x="215812" y="556498"/>
                  </a:cubicBezTo>
                  <a:cubicBezTo>
                    <a:pt x="219361" y="602632"/>
                    <a:pt x="254849" y="638120"/>
                    <a:pt x="297435" y="638120"/>
                  </a:cubicBezTo>
                  <a:close/>
                  <a:moveTo>
                    <a:pt x="446484" y="453582"/>
                  </a:moveTo>
                  <a:cubicBezTo>
                    <a:pt x="435838" y="439387"/>
                    <a:pt x="425192" y="428740"/>
                    <a:pt x="410996" y="418094"/>
                  </a:cubicBezTo>
                  <a:lnTo>
                    <a:pt x="616827" y="418094"/>
                  </a:lnTo>
                  <a:lnTo>
                    <a:pt x="616827" y="382606"/>
                  </a:lnTo>
                  <a:lnTo>
                    <a:pt x="297435" y="382606"/>
                  </a:lnTo>
                  <a:cubicBezTo>
                    <a:pt x="297435" y="382606"/>
                    <a:pt x="254849" y="382606"/>
                    <a:pt x="226458" y="403899"/>
                  </a:cubicBezTo>
                  <a:lnTo>
                    <a:pt x="226458" y="98701"/>
                  </a:lnTo>
                  <a:lnTo>
                    <a:pt x="687803" y="98701"/>
                  </a:lnTo>
                  <a:lnTo>
                    <a:pt x="687803" y="560046"/>
                  </a:lnTo>
                  <a:cubicBezTo>
                    <a:pt x="687803" y="620376"/>
                    <a:pt x="641669" y="666511"/>
                    <a:pt x="581339" y="666511"/>
                  </a:cubicBezTo>
                  <a:lnTo>
                    <a:pt x="446484" y="666511"/>
                  </a:lnTo>
                  <a:cubicBezTo>
                    <a:pt x="467777" y="638120"/>
                    <a:pt x="481973" y="599083"/>
                    <a:pt x="481973" y="560046"/>
                  </a:cubicBezTo>
                  <a:lnTo>
                    <a:pt x="616827" y="560046"/>
                  </a:lnTo>
                  <a:lnTo>
                    <a:pt x="616827" y="524558"/>
                  </a:lnTo>
                  <a:lnTo>
                    <a:pt x="478424" y="524558"/>
                  </a:lnTo>
                  <a:lnTo>
                    <a:pt x="467777" y="489070"/>
                  </a:lnTo>
                  <a:lnTo>
                    <a:pt x="616827" y="489070"/>
                  </a:lnTo>
                  <a:lnTo>
                    <a:pt x="616827" y="453582"/>
                  </a:lnTo>
                  <a:lnTo>
                    <a:pt x="446484" y="453582"/>
                  </a:lnTo>
                  <a:close/>
                  <a:moveTo>
                    <a:pt x="439387" y="169677"/>
                  </a:moveTo>
                  <a:lnTo>
                    <a:pt x="297435" y="169677"/>
                  </a:lnTo>
                  <a:lnTo>
                    <a:pt x="297435" y="347118"/>
                  </a:lnTo>
                  <a:lnTo>
                    <a:pt x="439387" y="347118"/>
                  </a:lnTo>
                  <a:lnTo>
                    <a:pt x="439387" y="169677"/>
                  </a:lnTo>
                  <a:close/>
                  <a:moveTo>
                    <a:pt x="616827" y="169677"/>
                  </a:moveTo>
                  <a:lnTo>
                    <a:pt x="474875" y="169677"/>
                  </a:lnTo>
                  <a:lnTo>
                    <a:pt x="474875" y="205165"/>
                  </a:lnTo>
                  <a:lnTo>
                    <a:pt x="616827" y="205165"/>
                  </a:lnTo>
                  <a:lnTo>
                    <a:pt x="616827" y="169677"/>
                  </a:lnTo>
                  <a:close/>
                  <a:moveTo>
                    <a:pt x="616827" y="240654"/>
                  </a:moveTo>
                  <a:lnTo>
                    <a:pt x="474875" y="240654"/>
                  </a:lnTo>
                  <a:lnTo>
                    <a:pt x="474875" y="276142"/>
                  </a:lnTo>
                  <a:lnTo>
                    <a:pt x="616827" y="276142"/>
                  </a:lnTo>
                  <a:lnTo>
                    <a:pt x="616827" y="240654"/>
                  </a:lnTo>
                  <a:close/>
                  <a:moveTo>
                    <a:pt x="616827" y="311630"/>
                  </a:moveTo>
                  <a:lnTo>
                    <a:pt x="474875" y="311630"/>
                  </a:lnTo>
                  <a:lnTo>
                    <a:pt x="474875" y="347118"/>
                  </a:lnTo>
                  <a:lnTo>
                    <a:pt x="616827" y="347118"/>
                  </a:lnTo>
                  <a:lnTo>
                    <a:pt x="616827" y="311630"/>
                  </a:lnTo>
                  <a:close/>
                </a:path>
              </a:pathLst>
            </a:custGeom>
            <a:solidFill>
              <a:srgbClr val="FFFFFF"/>
            </a:solidFill>
            <a:ln w="35322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EF315-1163-464B-AFDF-862C29E619B4}"/>
              </a:ext>
            </a:extLst>
          </p:cNvPr>
          <p:cNvGrpSpPr/>
          <p:nvPr/>
        </p:nvGrpSpPr>
        <p:grpSpPr>
          <a:xfrm>
            <a:off x="3607124" y="1751550"/>
            <a:ext cx="5579760" cy="2183151"/>
            <a:chOff x="2634308" y="2057644"/>
            <a:chExt cx="3281916" cy="1284091"/>
          </a:xfrm>
        </p:grpSpPr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097276DA-3791-41B1-8E2B-BFF2A347756B}"/>
                </a:ext>
              </a:extLst>
            </p:cNvPr>
            <p:cNvSpPr/>
            <p:nvPr/>
          </p:nvSpPr>
          <p:spPr>
            <a:xfrm rot="14400000">
              <a:off x="2671154" y="2966741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99B687-947F-49E0-844C-60C27E00E7BC}"/>
                </a:ext>
              </a:extLst>
            </p:cNvPr>
            <p:cNvSpPr/>
            <p:nvPr/>
          </p:nvSpPr>
          <p:spPr>
            <a:xfrm>
              <a:off x="3086359" y="2327676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48257F-B002-4EF6-ACF8-66DD95963B22}"/>
                </a:ext>
              </a:extLst>
            </p:cNvPr>
            <p:cNvSpPr txBox="1"/>
            <p:nvPr/>
          </p:nvSpPr>
          <p:spPr>
            <a:xfrm>
              <a:off x="3061641" y="2057644"/>
              <a:ext cx="977778" cy="278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Publication</a:t>
              </a:r>
            </a:p>
          </p:txBody>
        </p:sp>
        <p:grpSp>
          <p:nvGrpSpPr>
            <p:cNvPr id="61" name="Graphic 34">
              <a:extLst>
                <a:ext uri="{FF2B5EF4-FFF2-40B4-BE49-F238E27FC236}">
                  <a16:creationId xmlns:a16="http://schemas.microsoft.com/office/drawing/2014/main" id="{CA85EACD-113C-4AE9-938B-100D598C51B2}"/>
                </a:ext>
              </a:extLst>
            </p:cNvPr>
            <p:cNvGrpSpPr/>
            <p:nvPr/>
          </p:nvGrpSpPr>
          <p:grpSpPr>
            <a:xfrm>
              <a:off x="3217708" y="2462516"/>
              <a:ext cx="665642" cy="665640"/>
              <a:chOff x="4250123" y="3703317"/>
              <a:chExt cx="887522" cy="887520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8BAE09E-05E1-48EB-A6F5-D2FEB1573FA9}"/>
                  </a:ext>
                </a:extLst>
              </p:cNvPr>
              <p:cNvSpPr/>
              <p:nvPr/>
            </p:nvSpPr>
            <p:spPr>
              <a:xfrm>
                <a:off x="4395933" y="3849996"/>
                <a:ext cx="595626" cy="741572"/>
              </a:xfrm>
              <a:custGeom>
                <a:avLst/>
                <a:gdLst/>
                <a:ahLst/>
                <a:cxnLst/>
                <a:rect l="0" t="0" r="0" b="0"/>
                <a:pathLst>
                  <a:path w="595625" h="741572">
                    <a:moveTo>
                      <a:pt x="296201" y="77"/>
                    </a:moveTo>
                    <a:cubicBezTo>
                      <a:pt x="283053" y="162"/>
                      <a:pt x="270067" y="1349"/>
                      <a:pt x="257236" y="3562"/>
                    </a:cubicBezTo>
                    <a:cubicBezTo>
                      <a:pt x="255281" y="3900"/>
                      <a:pt x="253329" y="4258"/>
                      <a:pt x="251381" y="4642"/>
                    </a:cubicBezTo>
                    <a:cubicBezTo>
                      <a:pt x="131638" y="23483"/>
                      <a:pt x="35509" y="115818"/>
                      <a:pt x="8106" y="235342"/>
                    </a:cubicBezTo>
                    <a:cubicBezTo>
                      <a:pt x="2884" y="255439"/>
                      <a:pt x="60" y="276117"/>
                      <a:pt x="77" y="297081"/>
                    </a:cubicBezTo>
                    <a:cubicBezTo>
                      <a:pt x="77" y="297088"/>
                      <a:pt x="76" y="297095"/>
                      <a:pt x="77" y="297102"/>
                    </a:cubicBezTo>
                    <a:cubicBezTo>
                      <a:pt x="89" y="299535"/>
                      <a:pt x="153" y="301946"/>
                      <a:pt x="239" y="304348"/>
                    </a:cubicBezTo>
                    <a:cubicBezTo>
                      <a:pt x="238" y="304644"/>
                      <a:pt x="227" y="304938"/>
                      <a:pt x="227" y="305234"/>
                    </a:cubicBezTo>
                    <a:cubicBezTo>
                      <a:pt x="280" y="398408"/>
                      <a:pt x="41926" y="485864"/>
                      <a:pt x="112307" y="543194"/>
                    </a:cubicBezTo>
                    <a:cubicBezTo>
                      <a:pt x="163881" y="588851"/>
                      <a:pt x="141293" y="661525"/>
                      <a:pt x="160965" y="720690"/>
                    </a:cubicBezTo>
                    <a:cubicBezTo>
                      <a:pt x="169403" y="723393"/>
                      <a:pt x="177951" y="725854"/>
                      <a:pt x="186600" y="728056"/>
                    </a:cubicBezTo>
                    <a:cubicBezTo>
                      <a:pt x="191950" y="729419"/>
                      <a:pt x="197344" y="730671"/>
                      <a:pt x="202769" y="731837"/>
                    </a:cubicBezTo>
                    <a:cubicBezTo>
                      <a:pt x="202492" y="693622"/>
                      <a:pt x="207318" y="618742"/>
                      <a:pt x="197371" y="581382"/>
                    </a:cubicBezTo>
                    <a:cubicBezTo>
                      <a:pt x="205682" y="584398"/>
                      <a:pt x="214122" y="587046"/>
                      <a:pt x="222665" y="589320"/>
                    </a:cubicBezTo>
                    <a:cubicBezTo>
                      <a:pt x="226307" y="608374"/>
                      <a:pt x="227777" y="630010"/>
                      <a:pt x="228130" y="651240"/>
                    </a:cubicBezTo>
                    <a:cubicBezTo>
                      <a:pt x="228174" y="653891"/>
                      <a:pt x="228201" y="656536"/>
                      <a:pt x="228212" y="659168"/>
                    </a:cubicBezTo>
                    <a:cubicBezTo>
                      <a:pt x="228224" y="661802"/>
                      <a:pt x="228222" y="664427"/>
                      <a:pt x="228203" y="667031"/>
                    </a:cubicBezTo>
                    <a:cubicBezTo>
                      <a:pt x="228041" y="693052"/>
                      <a:pt x="226572" y="717242"/>
                      <a:pt x="225909" y="733726"/>
                    </a:cubicBezTo>
                    <a:cubicBezTo>
                      <a:pt x="225909" y="733731"/>
                      <a:pt x="225909" y="733739"/>
                      <a:pt x="225909" y="733744"/>
                    </a:cubicBezTo>
                    <a:cubicBezTo>
                      <a:pt x="225875" y="734588"/>
                      <a:pt x="225850" y="735353"/>
                      <a:pt x="225820" y="736157"/>
                    </a:cubicBezTo>
                    <a:cubicBezTo>
                      <a:pt x="230660" y="736930"/>
                      <a:pt x="235523" y="737631"/>
                      <a:pt x="240412" y="738247"/>
                    </a:cubicBezTo>
                    <a:cubicBezTo>
                      <a:pt x="249565" y="739398"/>
                      <a:pt x="258804" y="740272"/>
                      <a:pt x="268122" y="740857"/>
                    </a:cubicBezTo>
                    <a:cubicBezTo>
                      <a:pt x="274842" y="741278"/>
                      <a:pt x="281604" y="741544"/>
                      <a:pt x="288401" y="741664"/>
                    </a:cubicBezTo>
                    <a:cubicBezTo>
                      <a:pt x="288251" y="695111"/>
                      <a:pt x="287497" y="647503"/>
                      <a:pt x="286552" y="599088"/>
                    </a:cubicBezTo>
                    <a:cubicBezTo>
                      <a:pt x="290983" y="599409"/>
                      <a:pt x="295420" y="599631"/>
                      <a:pt x="299860" y="599755"/>
                    </a:cubicBezTo>
                    <a:cubicBezTo>
                      <a:pt x="305046" y="599705"/>
                      <a:pt x="310230" y="599521"/>
                      <a:pt x="315407" y="599204"/>
                    </a:cubicBezTo>
                    <a:cubicBezTo>
                      <a:pt x="314476" y="647691"/>
                      <a:pt x="313714" y="695291"/>
                      <a:pt x="313515" y="741530"/>
                    </a:cubicBezTo>
                    <a:cubicBezTo>
                      <a:pt x="318397" y="741383"/>
                      <a:pt x="323259" y="741161"/>
                      <a:pt x="328099" y="740857"/>
                    </a:cubicBezTo>
                    <a:cubicBezTo>
                      <a:pt x="337417" y="740272"/>
                      <a:pt x="346656" y="739398"/>
                      <a:pt x="355809" y="738247"/>
                    </a:cubicBezTo>
                    <a:cubicBezTo>
                      <a:pt x="362536" y="737400"/>
                      <a:pt x="369214" y="736400"/>
                      <a:pt x="375844" y="735256"/>
                    </a:cubicBezTo>
                    <a:cubicBezTo>
                      <a:pt x="375281" y="720339"/>
                      <a:pt x="373970" y="698725"/>
                      <a:pt x="373594" y="674718"/>
                    </a:cubicBezTo>
                    <a:cubicBezTo>
                      <a:pt x="373555" y="672178"/>
                      <a:pt x="373525" y="669614"/>
                      <a:pt x="373510" y="667031"/>
                    </a:cubicBezTo>
                    <a:cubicBezTo>
                      <a:pt x="373510" y="667009"/>
                      <a:pt x="373510" y="666988"/>
                      <a:pt x="373510" y="666966"/>
                    </a:cubicBezTo>
                    <a:cubicBezTo>
                      <a:pt x="373485" y="662884"/>
                      <a:pt x="373500" y="658749"/>
                      <a:pt x="373550" y="654601"/>
                    </a:cubicBezTo>
                    <a:cubicBezTo>
                      <a:pt x="373563" y="653480"/>
                      <a:pt x="373568" y="652363"/>
                      <a:pt x="373587" y="651240"/>
                    </a:cubicBezTo>
                    <a:cubicBezTo>
                      <a:pt x="373631" y="648587"/>
                      <a:pt x="373691" y="645930"/>
                      <a:pt x="373772" y="643270"/>
                    </a:cubicBezTo>
                    <a:cubicBezTo>
                      <a:pt x="374339" y="624552"/>
                      <a:pt x="375872" y="605813"/>
                      <a:pt x="379089" y="589079"/>
                    </a:cubicBezTo>
                    <a:cubicBezTo>
                      <a:pt x="387678" y="586691"/>
                      <a:pt x="396158" y="583922"/>
                      <a:pt x="404502" y="580781"/>
                    </a:cubicBezTo>
                    <a:cubicBezTo>
                      <a:pt x="394451" y="617542"/>
                      <a:pt x="399125" y="691835"/>
                      <a:pt x="398957" y="730618"/>
                    </a:cubicBezTo>
                    <a:cubicBezTo>
                      <a:pt x="402527" y="729802"/>
                      <a:pt x="406085" y="728956"/>
                      <a:pt x="409621" y="728056"/>
                    </a:cubicBezTo>
                    <a:cubicBezTo>
                      <a:pt x="418270" y="725854"/>
                      <a:pt x="426818" y="723393"/>
                      <a:pt x="435257" y="720690"/>
                    </a:cubicBezTo>
                    <a:cubicBezTo>
                      <a:pt x="454928" y="661525"/>
                      <a:pt x="432342" y="588851"/>
                      <a:pt x="483914" y="543194"/>
                    </a:cubicBezTo>
                    <a:cubicBezTo>
                      <a:pt x="554295" y="485864"/>
                      <a:pt x="595941" y="398408"/>
                      <a:pt x="595995" y="305234"/>
                    </a:cubicBezTo>
                    <a:cubicBezTo>
                      <a:pt x="595995" y="304938"/>
                      <a:pt x="595984" y="304644"/>
                      <a:pt x="595984" y="304348"/>
                    </a:cubicBezTo>
                    <a:cubicBezTo>
                      <a:pt x="596070" y="301946"/>
                      <a:pt x="596134" y="299535"/>
                      <a:pt x="596146" y="297102"/>
                    </a:cubicBezTo>
                    <a:cubicBezTo>
                      <a:pt x="596146" y="297095"/>
                      <a:pt x="596146" y="297088"/>
                      <a:pt x="596146" y="297081"/>
                    </a:cubicBezTo>
                    <a:cubicBezTo>
                      <a:pt x="596162" y="276117"/>
                      <a:pt x="593337" y="255439"/>
                      <a:pt x="588115" y="235342"/>
                    </a:cubicBezTo>
                    <a:cubicBezTo>
                      <a:pt x="560712" y="115818"/>
                      <a:pt x="464583" y="23483"/>
                      <a:pt x="344841" y="4642"/>
                    </a:cubicBezTo>
                    <a:cubicBezTo>
                      <a:pt x="342892" y="4258"/>
                      <a:pt x="340941" y="3900"/>
                      <a:pt x="338985" y="3562"/>
                    </a:cubicBezTo>
                    <a:cubicBezTo>
                      <a:pt x="326154" y="1349"/>
                      <a:pt x="313168" y="162"/>
                      <a:pt x="300022" y="77"/>
                    </a:cubicBezTo>
                    <a:cubicBezTo>
                      <a:pt x="299386" y="73"/>
                      <a:pt x="298748" y="82"/>
                      <a:pt x="298111" y="83"/>
                    </a:cubicBezTo>
                    <a:cubicBezTo>
                      <a:pt x="297475" y="82"/>
                      <a:pt x="296837" y="73"/>
                      <a:pt x="296201" y="77"/>
                    </a:cubicBezTo>
                    <a:close/>
                    <a:moveTo>
                      <a:pt x="299596" y="55193"/>
                    </a:moveTo>
                    <a:cubicBezTo>
                      <a:pt x="335020" y="55193"/>
                      <a:pt x="363569" y="88681"/>
                      <a:pt x="385247" y="155650"/>
                    </a:cubicBezTo>
                    <a:cubicBezTo>
                      <a:pt x="405160" y="151247"/>
                      <a:pt x="423315" y="149040"/>
                      <a:pt x="439706" y="149040"/>
                    </a:cubicBezTo>
                    <a:cubicBezTo>
                      <a:pt x="461556" y="149040"/>
                      <a:pt x="479358" y="152742"/>
                      <a:pt x="493105" y="160144"/>
                    </a:cubicBezTo>
                    <a:cubicBezTo>
                      <a:pt x="510725" y="169661"/>
                      <a:pt x="519542" y="184378"/>
                      <a:pt x="519542" y="204292"/>
                    </a:cubicBezTo>
                    <a:cubicBezTo>
                      <a:pt x="519542" y="232140"/>
                      <a:pt x="503059" y="264479"/>
                      <a:pt x="470107" y="301311"/>
                    </a:cubicBezTo>
                    <a:cubicBezTo>
                      <a:pt x="503058" y="338320"/>
                      <a:pt x="519541" y="370749"/>
                      <a:pt x="519541" y="398593"/>
                    </a:cubicBezTo>
                    <a:cubicBezTo>
                      <a:pt x="519541" y="435430"/>
                      <a:pt x="492134" y="453844"/>
                      <a:pt x="437325" y="453844"/>
                    </a:cubicBezTo>
                    <a:cubicBezTo>
                      <a:pt x="421464" y="453844"/>
                      <a:pt x="404104" y="451908"/>
                      <a:pt x="385247" y="448029"/>
                    </a:cubicBezTo>
                    <a:cubicBezTo>
                      <a:pt x="363570" y="514292"/>
                      <a:pt x="335020" y="547426"/>
                      <a:pt x="299596" y="547426"/>
                    </a:cubicBezTo>
                    <a:cubicBezTo>
                      <a:pt x="264874" y="547426"/>
                      <a:pt x="236677" y="514291"/>
                      <a:pt x="215000" y="448029"/>
                    </a:cubicBezTo>
                    <a:cubicBezTo>
                      <a:pt x="196140" y="452259"/>
                      <a:pt x="178343" y="454373"/>
                      <a:pt x="161600" y="454373"/>
                    </a:cubicBezTo>
                    <a:cubicBezTo>
                      <a:pt x="107494" y="454373"/>
                      <a:pt x="80443" y="435781"/>
                      <a:pt x="80443" y="398593"/>
                    </a:cubicBezTo>
                    <a:cubicBezTo>
                      <a:pt x="80443" y="371279"/>
                      <a:pt x="96742" y="338848"/>
                      <a:pt x="129348" y="301309"/>
                    </a:cubicBezTo>
                    <a:cubicBezTo>
                      <a:pt x="96568" y="264654"/>
                      <a:pt x="80179" y="232668"/>
                      <a:pt x="80179" y="205348"/>
                    </a:cubicBezTo>
                    <a:cubicBezTo>
                      <a:pt x="80179" y="167809"/>
                      <a:pt x="106789" y="149040"/>
                      <a:pt x="160015" y="149040"/>
                    </a:cubicBezTo>
                    <a:cubicBezTo>
                      <a:pt x="176406" y="149040"/>
                      <a:pt x="194382" y="151245"/>
                      <a:pt x="213945" y="155648"/>
                    </a:cubicBezTo>
                    <a:cubicBezTo>
                      <a:pt x="236853" y="88680"/>
                      <a:pt x="265403" y="55193"/>
                      <a:pt x="299596" y="55193"/>
                    </a:cubicBezTo>
                    <a:close/>
                    <a:moveTo>
                      <a:pt x="299060" y="96415"/>
                    </a:moveTo>
                    <a:cubicBezTo>
                      <a:pt x="269854" y="96599"/>
                      <a:pt x="240870" y="117148"/>
                      <a:pt x="225840" y="157501"/>
                    </a:cubicBezTo>
                    <a:cubicBezTo>
                      <a:pt x="249277" y="162614"/>
                      <a:pt x="273596" y="171159"/>
                      <a:pt x="298802" y="183142"/>
                    </a:cubicBezTo>
                    <a:cubicBezTo>
                      <a:pt x="326117" y="170808"/>
                      <a:pt x="351053" y="162259"/>
                      <a:pt x="373616" y="157501"/>
                    </a:cubicBezTo>
                    <a:cubicBezTo>
                      <a:pt x="357694" y="116408"/>
                      <a:pt x="328267" y="96229"/>
                      <a:pt x="299060" y="96415"/>
                    </a:cubicBezTo>
                    <a:close/>
                    <a:moveTo>
                      <a:pt x="406232" y="164184"/>
                    </a:moveTo>
                    <a:cubicBezTo>
                      <a:pt x="400482" y="164113"/>
                      <a:pt x="394532" y="164513"/>
                      <a:pt x="388419" y="165430"/>
                    </a:cubicBezTo>
                    <a:cubicBezTo>
                      <a:pt x="394936" y="187107"/>
                      <a:pt x="399787" y="212399"/>
                      <a:pt x="402959" y="241301"/>
                    </a:cubicBezTo>
                    <a:cubicBezTo>
                      <a:pt x="426751" y="259806"/>
                      <a:pt x="446137" y="276551"/>
                      <a:pt x="461118" y="291528"/>
                    </a:cubicBezTo>
                    <a:cubicBezTo>
                      <a:pt x="513855" y="231652"/>
                      <a:pt x="474067" y="165027"/>
                      <a:pt x="406232" y="164184"/>
                    </a:cubicBezTo>
                    <a:close/>
                    <a:moveTo>
                      <a:pt x="192144" y="164879"/>
                    </a:moveTo>
                    <a:cubicBezTo>
                      <a:pt x="117219" y="164937"/>
                      <a:pt x="85295" y="237775"/>
                      <a:pt x="138336" y="293379"/>
                    </a:cubicBezTo>
                    <a:cubicBezTo>
                      <a:pt x="155605" y="274874"/>
                      <a:pt x="175256" y="257868"/>
                      <a:pt x="197288" y="242359"/>
                    </a:cubicBezTo>
                    <a:cubicBezTo>
                      <a:pt x="199932" y="216278"/>
                      <a:pt x="204865" y="190986"/>
                      <a:pt x="212094" y="166487"/>
                    </a:cubicBezTo>
                    <a:cubicBezTo>
                      <a:pt x="205152" y="165393"/>
                      <a:pt x="198493" y="164875"/>
                      <a:pt x="192144" y="164879"/>
                    </a:cubicBezTo>
                    <a:close/>
                    <a:moveTo>
                      <a:pt x="377581" y="167546"/>
                    </a:moveTo>
                    <a:cubicBezTo>
                      <a:pt x="360306" y="171602"/>
                      <a:pt x="338279" y="178475"/>
                      <a:pt x="311493" y="188166"/>
                    </a:cubicBezTo>
                    <a:cubicBezTo>
                      <a:pt x="337751" y="201561"/>
                      <a:pt x="351320" y="208520"/>
                      <a:pt x="352204" y="209049"/>
                    </a:cubicBezTo>
                    <a:cubicBezTo>
                      <a:pt x="365594" y="216451"/>
                      <a:pt x="378638" y="224912"/>
                      <a:pt x="391327" y="234429"/>
                    </a:cubicBezTo>
                    <a:cubicBezTo>
                      <a:pt x="389741" y="222268"/>
                      <a:pt x="385156" y="199975"/>
                      <a:pt x="377581" y="167546"/>
                    </a:cubicBezTo>
                    <a:close/>
                    <a:moveTo>
                      <a:pt x="221875" y="168338"/>
                    </a:moveTo>
                    <a:cubicBezTo>
                      <a:pt x="217289" y="183498"/>
                      <a:pt x="212708" y="205877"/>
                      <a:pt x="208128" y="235484"/>
                    </a:cubicBezTo>
                    <a:cubicBezTo>
                      <a:pt x="225220" y="221035"/>
                      <a:pt x="244609" y="208875"/>
                      <a:pt x="266287" y="199003"/>
                    </a:cubicBezTo>
                    <a:cubicBezTo>
                      <a:pt x="270867" y="196889"/>
                      <a:pt x="277741" y="193630"/>
                      <a:pt x="286907" y="189223"/>
                    </a:cubicBezTo>
                    <a:cubicBezTo>
                      <a:pt x="264523" y="179355"/>
                      <a:pt x="242846" y="172395"/>
                      <a:pt x="221875" y="168338"/>
                    </a:cubicBezTo>
                    <a:close/>
                    <a:moveTo>
                      <a:pt x="299596" y="193980"/>
                    </a:moveTo>
                    <a:cubicBezTo>
                      <a:pt x="270161" y="205084"/>
                      <a:pt x="239321" y="222795"/>
                      <a:pt x="207069" y="247116"/>
                    </a:cubicBezTo>
                    <a:cubicBezTo>
                      <a:pt x="204598" y="268091"/>
                      <a:pt x="203367" y="286153"/>
                      <a:pt x="203367" y="301309"/>
                    </a:cubicBezTo>
                    <a:cubicBezTo>
                      <a:pt x="203367" y="316290"/>
                      <a:pt x="204597" y="334709"/>
                      <a:pt x="207069" y="356559"/>
                    </a:cubicBezTo>
                    <a:cubicBezTo>
                      <a:pt x="239671" y="379120"/>
                      <a:pt x="270516" y="396832"/>
                      <a:pt x="299596" y="409695"/>
                    </a:cubicBezTo>
                    <a:cubicBezTo>
                      <a:pt x="324974" y="400178"/>
                      <a:pt x="356168" y="382116"/>
                      <a:pt x="393178" y="355502"/>
                    </a:cubicBezTo>
                    <a:cubicBezTo>
                      <a:pt x="395116" y="339291"/>
                      <a:pt x="396085" y="321228"/>
                      <a:pt x="396085" y="301311"/>
                    </a:cubicBezTo>
                    <a:cubicBezTo>
                      <a:pt x="396085" y="282455"/>
                      <a:pt x="395116" y="264392"/>
                      <a:pt x="393178" y="247118"/>
                    </a:cubicBezTo>
                    <a:cubicBezTo>
                      <a:pt x="383306" y="240244"/>
                      <a:pt x="368236" y="230376"/>
                      <a:pt x="347973" y="217509"/>
                    </a:cubicBezTo>
                    <a:cubicBezTo>
                      <a:pt x="333697" y="209226"/>
                      <a:pt x="317572" y="201383"/>
                      <a:pt x="299596" y="193980"/>
                    </a:cubicBezTo>
                    <a:close/>
                    <a:moveTo>
                      <a:pt x="196231" y="255047"/>
                    </a:moveTo>
                    <a:cubicBezTo>
                      <a:pt x="176491" y="270206"/>
                      <a:pt x="159485" y="285976"/>
                      <a:pt x="145209" y="302366"/>
                    </a:cubicBezTo>
                    <a:cubicBezTo>
                      <a:pt x="159131" y="317348"/>
                      <a:pt x="175874" y="332416"/>
                      <a:pt x="195437" y="347572"/>
                    </a:cubicBezTo>
                    <a:cubicBezTo>
                      <a:pt x="194025" y="328009"/>
                      <a:pt x="193322" y="312590"/>
                      <a:pt x="193322" y="301309"/>
                    </a:cubicBezTo>
                    <a:cubicBezTo>
                      <a:pt x="193323" y="285976"/>
                      <a:pt x="194289" y="270557"/>
                      <a:pt x="196231" y="255047"/>
                    </a:cubicBezTo>
                    <a:close/>
                    <a:moveTo>
                      <a:pt x="405074" y="256104"/>
                    </a:moveTo>
                    <a:cubicBezTo>
                      <a:pt x="405775" y="265976"/>
                      <a:pt x="406131" y="279724"/>
                      <a:pt x="406131" y="297345"/>
                    </a:cubicBezTo>
                    <a:lnTo>
                      <a:pt x="406131" y="307126"/>
                    </a:lnTo>
                    <a:cubicBezTo>
                      <a:pt x="406131" y="323515"/>
                      <a:pt x="405425" y="336998"/>
                      <a:pt x="404017" y="347572"/>
                    </a:cubicBezTo>
                    <a:cubicBezTo>
                      <a:pt x="415821" y="337882"/>
                      <a:pt x="432566" y="322459"/>
                      <a:pt x="454244" y="301311"/>
                    </a:cubicBezTo>
                    <a:cubicBezTo>
                      <a:pt x="442963" y="289328"/>
                      <a:pt x="426573" y="274259"/>
                      <a:pt x="405074" y="256104"/>
                    </a:cubicBezTo>
                    <a:close/>
                    <a:moveTo>
                      <a:pt x="299860" y="263243"/>
                    </a:moveTo>
                    <a:cubicBezTo>
                      <a:pt x="310606" y="263243"/>
                      <a:pt x="320036" y="266989"/>
                      <a:pt x="328145" y="274479"/>
                    </a:cubicBezTo>
                    <a:cubicBezTo>
                      <a:pt x="336250" y="281971"/>
                      <a:pt x="340306" y="291090"/>
                      <a:pt x="340306" y="301838"/>
                    </a:cubicBezTo>
                    <a:cubicBezTo>
                      <a:pt x="340306" y="312591"/>
                      <a:pt x="336250" y="321712"/>
                      <a:pt x="328145" y="329199"/>
                    </a:cubicBezTo>
                    <a:cubicBezTo>
                      <a:pt x="320037" y="336693"/>
                      <a:pt x="310606" y="340434"/>
                      <a:pt x="299860" y="340434"/>
                    </a:cubicBezTo>
                    <a:cubicBezTo>
                      <a:pt x="289107" y="340434"/>
                      <a:pt x="279676" y="336693"/>
                      <a:pt x="271572" y="329199"/>
                    </a:cubicBezTo>
                    <a:cubicBezTo>
                      <a:pt x="263464" y="321712"/>
                      <a:pt x="259411" y="312590"/>
                      <a:pt x="259411" y="301838"/>
                    </a:cubicBezTo>
                    <a:cubicBezTo>
                      <a:pt x="259411" y="291090"/>
                      <a:pt x="263463" y="281972"/>
                      <a:pt x="271572" y="274479"/>
                    </a:cubicBezTo>
                    <a:cubicBezTo>
                      <a:pt x="279675" y="266990"/>
                      <a:pt x="289107" y="263243"/>
                      <a:pt x="299860" y="263243"/>
                    </a:cubicBezTo>
                    <a:close/>
                    <a:moveTo>
                      <a:pt x="137278" y="311091"/>
                    </a:moveTo>
                    <a:cubicBezTo>
                      <a:pt x="80097" y="382443"/>
                      <a:pt x="129026" y="450100"/>
                      <a:pt x="212092" y="437189"/>
                    </a:cubicBezTo>
                    <a:cubicBezTo>
                      <a:pt x="205040" y="414455"/>
                      <a:pt x="200105" y="389518"/>
                      <a:pt x="197288" y="362376"/>
                    </a:cubicBezTo>
                    <a:cubicBezTo>
                      <a:pt x="178605" y="348629"/>
                      <a:pt x="158601" y="331538"/>
                      <a:pt x="137278" y="311091"/>
                    </a:cubicBezTo>
                    <a:close/>
                    <a:moveTo>
                      <a:pt x="462175" y="311091"/>
                    </a:moveTo>
                    <a:cubicBezTo>
                      <a:pt x="446487" y="326952"/>
                      <a:pt x="426751" y="344050"/>
                      <a:pt x="402959" y="362376"/>
                    </a:cubicBezTo>
                    <a:cubicBezTo>
                      <a:pt x="399786" y="390398"/>
                      <a:pt x="394937" y="415338"/>
                      <a:pt x="388421" y="437189"/>
                    </a:cubicBezTo>
                    <a:cubicBezTo>
                      <a:pt x="483401" y="446216"/>
                      <a:pt x="518823" y="379234"/>
                      <a:pt x="462175" y="311091"/>
                    </a:cubicBezTo>
                    <a:close/>
                    <a:moveTo>
                      <a:pt x="208128" y="368192"/>
                    </a:moveTo>
                    <a:cubicBezTo>
                      <a:pt x="212531" y="397978"/>
                      <a:pt x="217467" y="420271"/>
                      <a:pt x="222932" y="435075"/>
                    </a:cubicBezTo>
                    <a:cubicBezTo>
                      <a:pt x="242494" y="431730"/>
                      <a:pt x="264172" y="424854"/>
                      <a:pt x="287964" y="414454"/>
                    </a:cubicBezTo>
                    <a:cubicBezTo>
                      <a:pt x="252012" y="397006"/>
                      <a:pt x="225398" y="381589"/>
                      <a:pt x="208128" y="368192"/>
                    </a:cubicBezTo>
                    <a:close/>
                    <a:moveTo>
                      <a:pt x="392121" y="369250"/>
                    </a:moveTo>
                    <a:cubicBezTo>
                      <a:pt x="372381" y="381940"/>
                      <a:pt x="359428" y="390047"/>
                      <a:pt x="353261" y="393570"/>
                    </a:cubicBezTo>
                    <a:cubicBezTo>
                      <a:pt x="338457" y="402385"/>
                      <a:pt x="324883" y="409344"/>
                      <a:pt x="312551" y="414454"/>
                    </a:cubicBezTo>
                    <a:cubicBezTo>
                      <a:pt x="340573" y="425558"/>
                      <a:pt x="362249" y="432431"/>
                      <a:pt x="377581" y="435075"/>
                    </a:cubicBezTo>
                    <a:cubicBezTo>
                      <a:pt x="383398" y="415161"/>
                      <a:pt x="388242" y="393220"/>
                      <a:pt x="392121" y="369250"/>
                    </a:cubicBezTo>
                    <a:close/>
                    <a:moveTo>
                      <a:pt x="300653" y="420534"/>
                    </a:moveTo>
                    <a:cubicBezTo>
                      <a:pt x="272102" y="432695"/>
                      <a:pt x="247162" y="440891"/>
                      <a:pt x="225840" y="445120"/>
                    </a:cubicBezTo>
                    <a:cubicBezTo>
                      <a:pt x="260691" y="529660"/>
                      <a:pt x="341564" y="527312"/>
                      <a:pt x="373616" y="445120"/>
                    </a:cubicBezTo>
                    <a:cubicBezTo>
                      <a:pt x="350174" y="440189"/>
                      <a:pt x="325853" y="431992"/>
                      <a:pt x="300653" y="4205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83E5B1A-DB4A-4147-8985-89F559B75FFE}"/>
                  </a:ext>
                </a:extLst>
              </p:cNvPr>
              <p:cNvSpPr/>
              <p:nvPr/>
            </p:nvSpPr>
            <p:spPr>
              <a:xfrm>
                <a:off x="4340055" y="3702207"/>
                <a:ext cx="707059" cy="234700"/>
              </a:xfrm>
              <a:custGeom>
                <a:avLst/>
                <a:gdLst/>
                <a:ahLst/>
                <a:cxnLst/>
                <a:rect l="0" t="0" r="0" b="0"/>
                <a:pathLst>
                  <a:path w="707059" h="234699">
                    <a:moveTo>
                      <a:pt x="380827" y="1696"/>
                    </a:moveTo>
                    <a:lnTo>
                      <a:pt x="374141" y="100088"/>
                    </a:lnTo>
                    <a:cubicBezTo>
                      <a:pt x="366826" y="99620"/>
                      <a:pt x="361422" y="99377"/>
                      <a:pt x="353990" y="99374"/>
                    </a:cubicBezTo>
                    <a:cubicBezTo>
                      <a:pt x="346556" y="99378"/>
                      <a:pt x="341152" y="99620"/>
                      <a:pt x="333835" y="100088"/>
                    </a:cubicBezTo>
                    <a:lnTo>
                      <a:pt x="327150" y="1696"/>
                    </a:lnTo>
                    <a:cubicBezTo>
                      <a:pt x="346343" y="436"/>
                      <a:pt x="361745" y="471"/>
                      <a:pt x="380827" y="1696"/>
                    </a:cubicBezTo>
                    <a:close/>
                    <a:moveTo>
                      <a:pt x="515490" y="31034"/>
                    </a:moveTo>
                    <a:cubicBezTo>
                      <a:pt x="531437" y="37266"/>
                      <a:pt x="546933" y="44402"/>
                      <a:pt x="561921" y="52365"/>
                    </a:cubicBezTo>
                    <a:lnTo>
                      <a:pt x="561840" y="52511"/>
                    </a:lnTo>
                    <a:cubicBezTo>
                      <a:pt x="562236" y="52721"/>
                      <a:pt x="562634" y="52926"/>
                      <a:pt x="563029" y="53137"/>
                    </a:cubicBezTo>
                    <a:lnTo>
                      <a:pt x="515439" y="139560"/>
                    </a:lnTo>
                    <a:cubicBezTo>
                      <a:pt x="504219" y="133593"/>
                      <a:pt x="492635" y="128222"/>
                      <a:pt x="480723" y="123501"/>
                    </a:cubicBezTo>
                    <a:lnTo>
                      <a:pt x="480765" y="123394"/>
                    </a:lnTo>
                    <a:cubicBezTo>
                      <a:pt x="480273" y="123199"/>
                      <a:pt x="479784" y="122998"/>
                      <a:pt x="479290" y="122806"/>
                    </a:cubicBezTo>
                    <a:close/>
                    <a:moveTo>
                      <a:pt x="192486" y="31034"/>
                    </a:moveTo>
                    <a:lnTo>
                      <a:pt x="228686" y="122806"/>
                    </a:lnTo>
                    <a:cubicBezTo>
                      <a:pt x="228193" y="122998"/>
                      <a:pt x="227704" y="123199"/>
                      <a:pt x="227211" y="123394"/>
                    </a:cubicBezTo>
                    <a:lnTo>
                      <a:pt x="227254" y="123501"/>
                    </a:lnTo>
                    <a:cubicBezTo>
                      <a:pt x="215342" y="128222"/>
                      <a:pt x="203758" y="133593"/>
                      <a:pt x="192539" y="139560"/>
                    </a:cubicBezTo>
                    <a:lnTo>
                      <a:pt x="144948" y="53137"/>
                    </a:lnTo>
                    <a:cubicBezTo>
                      <a:pt x="145342" y="52926"/>
                      <a:pt x="145742" y="52721"/>
                      <a:pt x="146136" y="52511"/>
                    </a:cubicBezTo>
                    <a:lnTo>
                      <a:pt x="146055" y="52365"/>
                    </a:lnTo>
                    <a:cubicBezTo>
                      <a:pt x="161044" y="44402"/>
                      <a:pt x="176541" y="37266"/>
                      <a:pt x="192486" y="31034"/>
                    </a:cubicBezTo>
                    <a:close/>
                    <a:moveTo>
                      <a:pt x="673906" y="136914"/>
                    </a:moveTo>
                    <a:cubicBezTo>
                      <a:pt x="685732" y="149204"/>
                      <a:pt x="696853" y="162174"/>
                      <a:pt x="707213" y="175758"/>
                    </a:cubicBezTo>
                    <a:lnTo>
                      <a:pt x="706984" y="175928"/>
                    </a:lnTo>
                    <a:cubicBezTo>
                      <a:pt x="707060" y="176028"/>
                      <a:pt x="707138" y="176125"/>
                      <a:pt x="707213" y="176225"/>
                    </a:cubicBezTo>
                    <a:lnTo>
                      <a:pt x="627770" y="234744"/>
                    </a:lnTo>
                    <a:cubicBezTo>
                      <a:pt x="619998" y="224611"/>
                      <a:pt x="611676" y="214925"/>
                      <a:pt x="602852" y="205722"/>
                    </a:cubicBezTo>
                    <a:lnTo>
                      <a:pt x="603035" y="205547"/>
                    </a:lnTo>
                    <a:cubicBezTo>
                      <a:pt x="602880" y="205385"/>
                      <a:pt x="602727" y="205219"/>
                      <a:pt x="602571" y="205057"/>
                    </a:cubicBezTo>
                    <a:close/>
                    <a:moveTo>
                      <a:pt x="34072" y="136914"/>
                    </a:moveTo>
                    <a:lnTo>
                      <a:pt x="105407" y="205057"/>
                    </a:lnTo>
                    <a:cubicBezTo>
                      <a:pt x="105250" y="205219"/>
                      <a:pt x="105098" y="205385"/>
                      <a:pt x="104942" y="205547"/>
                    </a:cubicBezTo>
                    <a:lnTo>
                      <a:pt x="105125" y="205722"/>
                    </a:lnTo>
                    <a:cubicBezTo>
                      <a:pt x="96302" y="214925"/>
                      <a:pt x="87980" y="224611"/>
                      <a:pt x="80208" y="234744"/>
                    </a:cubicBezTo>
                    <a:lnTo>
                      <a:pt x="764" y="176225"/>
                    </a:lnTo>
                    <a:cubicBezTo>
                      <a:pt x="840" y="176125"/>
                      <a:pt x="918" y="176028"/>
                      <a:pt x="993" y="175928"/>
                    </a:cubicBezTo>
                    <a:lnTo>
                      <a:pt x="764" y="175758"/>
                    </a:lnTo>
                    <a:cubicBezTo>
                      <a:pt x="11123" y="162174"/>
                      <a:pt x="22245" y="149204"/>
                      <a:pt x="34072" y="136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2CB094-D0BA-4309-91C4-D097E76001F5}"/>
                  </a:ext>
                </a:extLst>
              </p:cNvPr>
              <p:cNvSpPr/>
              <p:nvPr/>
            </p:nvSpPr>
            <p:spPr>
              <a:xfrm>
                <a:off x="4255429" y="4026152"/>
                <a:ext cx="876675" cy="422065"/>
              </a:xfrm>
              <a:custGeom>
                <a:avLst/>
                <a:gdLst/>
                <a:ahLst/>
                <a:cxnLst/>
                <a:rect l="0" t="0" r="0" b="0"/>
                <a:pathLst>
                  <a:path w="876674" h="422065">
                    <a:moveTo>
                      <a:pt x="11600" y="764"/>
                    </a:moveTo>
                    <a:cubicBezTo>
                      <a:pt x="7110" y="16608"/>
                      <a:pt x="3484" y="32815"/>
                      <a:pt x="764" y="49325"/>
                    </a:cubicBezTo>
                    <a:lnTo>
                      <a:pt x="98335" y="63772"/>
                    </a:lnTo>
                    <a:cubicBezTo>
                      <a:pt x="100424" y="51452"/>
                      <a:pt x="103159" y="39349"/>
                      <a:pt x="106517" y="27507"/>
                    </a:cubicBezTo>
                    <a:lnTo>
                      <a:pt x="11600" y="764"/>
                    </a:lnTo>
                    <a:close/>
                    <a:moveTo>
                      <a:pt x="865628" y="764"/>
                    </a:moveTo>
                    <a:lnTo>
                      <a:pt x="770710" y="27509"/>
                    </a:lnTo>
                    <a:cubicBezTo>
                      <a:pt x="774069" y="39351"/>
                      <a:pt x="776805" y="51452"/>
                      <a:pt x="778892" y="63772"/>
                    </a:cubicBezTo>
                    <a:lnTo>
                      <a:pt x="876465" y="49323"/>
                    </a:lnTo>
                    <a:cubicBezTo>
                      <a:pt x="873745" y="32814"/>
                      <a:pt x="870119" y="16608"/>
                      <a:pt x="865628" y="764"/>
                    </a:cubicBezTo>
                    <a:close/>
                    <a:moveTo>
                      <a:pt x="100374" y="190682"/>
                    </a:moveTo>
                    <a:lnTo>
                      <a:pt x="3698" y="210181"/>
                    </a:lnTo>
                    <a:cubicBezTo>
                      <a:pt x="7134" y="227152"/>
                      <a:pt x="11539" y="243772"/>
                      <a:pt x="16854" y="259982"/>
                    </a:cubicBezTo>
                    <a:lnTo>
                      <a:pt x="110280" y="228331"/>
                    </a:lnTo>
                    <a:cubicBezTo>
                      <a:pt x="106295" y="216068"/>
                      <a:pt x="102977" y="203504"/>
                      <a:pt x="100374" y="190682"/>
                    </a:cubicBezTo>
                    <a:close/>
                    <a:moveTo>
                      <a:pt x="776855" y="190682"/>
                    </a:moveTo>
                    <a:cubicBezTo>
                      <a:pt x="774251" y="203504"/>
                      <a:pt x="770934" y="216069"/>
                      <a:pt x="766949" y="228333"/>
                    </a:cubicBezTo>
                    <a:lnTo>
                      <a:pt x="860374" y="259982"/>
                    </a:lnTo>
                    <a:cubicBezTo>
                      <a:pt x="865689" y="243772"/>
                      <a:pt x="870094" y="227152"/>
                      <a:pt x="873531" y="210181"/>
                    </a:cubicBezTo>
                    <a:lnTo>
                      <a:pt x="776855" y="190682"/>
                    </a:lnTo>
                    <a:close/>
                    <a:moveTo>
                      <a:pt x="160692" y="326282"/>
                    </a:moveTo>
                    <a:lnTo>
                      <a:pt x="80246" y="383380"/>
                    </a:lnTo>
                    <a:cubicBezTo>
                      <a:pt x="90130" y="396890"/>
                      <a:pt x="100753" y="409825"/>
                      <a:pt x="112066" y="422116"/>
                    </a:cubicBezTo>
                    <a:lnTo>
                      <a:pt x="184590" y="355245"/>
                    </a:lnTo>
                    <a:cubicBezTo>
                      <a:pt x="176116" y="346037"/>
                      <a:pt x="168135" y="336370"/>
                      <a:pt x="160692" y="326282"/>
                    </a:cubicBezTo>
                    <a:close/>
                    <a:moveTo>
                      <a:pt x="716535" y="326282"/>
                    </a:moveTo>
                    <a:cubicBezTo>
                      <a:pt x="709092" y="336369"/>
                      <a:pt x="701112" y="346036"/>
                      <a:pt x="692639" y="355243"/>
                    </a:cubicBezTo>
                    <a:lnTo>
                      <a:pt x="765162" y="422116"/>
                    </a:lnTo>
                    <a:cubicBezTo>
                      <a:pt x="776475" y="409825"/>
                      <a:pt x="787097" y="396890"/>
                      <a:pt x="796980" y="383380"/>
                    </a:cubicBezTo>
                    <a:lnTo>
                      <a:pt x="716535" y="326282"/>
                    </a:ln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88722C-1A30-440E-B59B-19C29E2AE01A}"/>
                </a:ext>
              </a:extLst>
            </p:cNvPr>
            <p:cNvSpPr txBox="1"/>
            <p:nvPr/>
          </p:nvSpPr>
          <p:spPr>
            <a:xfrm>
              <a:off x="4500488" y="2355010"/>
              <a:ext cx="1415736" cy="94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>
                  <a:latin typeface="Corbel" panose="020B0503020204020204" pitchFamily="34" charset="0"/>
                </a:rPr>
                <a:t>Citable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Stable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Indexed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Version of record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72CB517-FB30-4293-A8F5-B8769CD4BB54}"/>
                </a:ext>
              </a:extLst>
            </p:cNvPr>
            <p:cNvCxnSpPr>
              <a:cxnSpLocks/>
            </p:cNvCxnSpPr>
            <p:nvPr/>
          </p:nvCxnSpPr>
          <p:spPr>
            <a:xfrm>
              <a:off x="4514775" y="2400176"/>
              <a:ext cx="0" cy="768001"/>
            </a:xfrm>
            <a:prstGeom prst="line">
              <a:avLst/>
            </a:prstGeom>
            <a:ln w="76200">
              <a:solidFill>
                <a:srgbClr val="6F99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7DA4E8F-102E-4AD2-98BE-B641F1F33CB2}"/>
              </a:ext>
            </a:extLst>
          </p:cNvPr>
          <p:cNvGrpSpPr/>
          <p:nvPr/>
        </p:nvGrpSpPr>
        <p:grpSpPr>
          <a:xfrm>
            <a:off x="30790" y="1743554"/>
            <a:ext cx="2770685" cy="4554958"/>
            <a:chOff x="476356" y="2057644"/>
            <a:chExt cx="1631626" cy="26823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2A8F27A-9EAC-4E45-8767-87A5C9398721}"/>
                </a:ext>
              </a:extLst>
            </p:cNvPr>
            <p:cNvGrpSpPr/>
            <p:nvPr/>
          </p:nvGrpSpPr>
          <p:grpSpPr>
            <a:xfrm>
              <a:off x="720650" y="3274151"/>
              <a:ext cx="928340" cy="1194062"/>
              <a:chOff x="960867" y="3222534"/>
              <a:chExt cx="1237786" cy="159208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B3295B9-01EF-41D6-81FB-CFAEE63378B3}"/>
                  </a:ext>
                </a:extLst>
              </p:cNvPr>
              <p:cNvSpPr/>
              <p:nvPr/>
            </p:nvSpPr>
            <p:spPr>
              <a:xfrm rot="18900000">
                <a:off x="960867" y="3576831"/>
                <a:ext cx="1237786" cy="1237786"/>
              </a:xfrm>
              <a:prstGeom prst="ellipse">
                <a:avLst/>
              </a:prstGeom>
              <a:solidFill>
                <a:srgbClr val="6F99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75" name="Arrow: Down 74">
                <a:extLst>
                  <a:ext uri="{FF2B5EF4-FFF2-40B4-BE49-F238E27FC236}">
                    <a16:creationId xmlns:a16="http://schemas.microsoft.com/office/drawing/2014/main" id="{C710F722-B40F-4D2B-B057-7180CB0EFF88}"/>
                  </a:ext>
                </a:extLst>
              </p:cNvPr>
              <p:cNvSpPr/>
              <p:nvPr/>
            </p:nvSpPr>
            <p:spPr>
              <a:xfrm rot="10800000">
                <a:off x="1354014" y="3222534"/>
                <a:ext cx="450864" cy="549118"/>
              </a:xfrm>
              <a:prstGeom prst="downArrow">
                <a:avLst>
                  <a:gd name="adj1" fmla="val 100000"/>
                  <a:gd name="adj2" fmla="val 51601"/>
                </a:avLst>
              </a:prstGeom>
              <a:solidFill>
                <a:srgbClr val="6F99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/>
              </a:p>
            </p:txBody>
          </p:sp>
        </p:grp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9BF182EF-1890-4AED-8D8D-4C65B3B56AF4}"/>
                </a:ext>
              </a:extLst>
            </p:cNvPr>
            <p:cNvSpPr/>
            <p:nvPr/>
          </p:nvSpPr>
          <p:spPr>
            <a:xfrm rot="18000000">
              <a:off x="1477351" y="2833538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5ACE838-DB81-46D0-85DC-23AF029C9B88}"/>
                </a:ext>
              </a:extLst>
            </p:cNvPr>
            <p:cNvSpPr/>
            <p:nvPr/>
          </p:nvSpPr>
          <p:spPr>
            <a:xfrm rot="4500000">
              <a:off x="723940" y="2327676"/>
              <a:ext cx="928340" cy="928340"/>
            </a:xfrm>
            <a:prstGeom prst="ellipse">
              <a:avLst/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8FA5A28-0D45-4B31-97EE-F031C5019E91}"/>
                </a:ext>
              </a:extLst>
            </p:cNvPr>
            <p:cNvSpPr txBox="1"/>
            <p:nvPr/>
          </p:nvSpPr>
          <p:spPr>
            <a:xfrm>
              <a:off x="552107" y="2057644"/>
              <a:ext cx="1289148" cy="26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Preprint server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9984F67-D146-4066-988A-47D110AE83A7}"/>
                </a:ext>
              </a:extLst>
            </p:cNvPr>
            <p:cNvSpPr txBox="1"/>
            <p:nvPr/>
          </p:nvSpPr>
          <p:spPr>
            <a:xfrm>
              <a:off x="476356" y="4478398"/>
              <a:ext cx="1631626" cy="2616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Wikipedia as preprint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FFF3195-9A02-4568-9718-0E460C4DC6F1}"/>
                </a:ext>
              </a:extLst>
            </p:cNvPr>
            <p:cNvGrpSpPr/>
            <p:nvPr/>
          </p:nvGrpSpPr>
          <p:grpSpPr>
            <a:xfrm>
              <a:off x="861599" y="2467543"/>
              <a:ext cx="646241" cy="655586"/>
              <a:chOff x="934724" y="3726033"/>
              <a:chExt cx="861654" cy="874114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F2CF862-C612-44EF-AECF-0FBB87D4BE55}"/>
                  </a:ext>
                </a:extLst>
              </p:cNvPr>
              <p:cNvSpPr/>
              <p:nvPr/>
            </p:nvSpPr>
            <p:spPr>
              <a:xfrm>
                <a:off x="1072807" y="3871279"/>
                <a:ext cx="585421" cy="728868"/>
              </a:xfrm>
              <a:custGeom>
                <a:avLst/>
                <a:gdLst/>
                <a:ahLst/>
                <a:cxnLst/>
                <a:rect l="0" t="0" r="0" b="0"/>
                <a:pathLst>
                  <a:path w="585420" h="728867">
                    <a:moveTo>
                      <a:pt x="291124" y="75"/>
                    </a:moveTo>
                    <a:cubicBezTo>
                      <a:pt x="278203" y="157"/>
                      <a:pt x="265439" y="1324"/>
                      <a:pt x="252828" y="3499"/>
                    </a:cubicBezTo>
                    <a:cubicBezTo>
                      <a:pt x="250906" y="3830"/>
                      <a:pt x="248988" y="4182"/>
                      <a:pt x="247073" y="4561"/>
                    </a:cubicBezTo>
                    <a:cubicBezTo>
                      <a:pt x="158968" y="18424"/>
                      <a:pt x="83873" y="72771"/>
                      <a:pt x="40384" y="148503"/>
                    </a:cubicBezTo>
                    <a:cubicBezTo>
                      <a:pt x="70903" y="155489"/>
                      <a:pt x="100369" y="161372"/>
                      <a:pt x="128796" y="166178"/>
                    </a:cubicBezTo>
                    <a:cubicBezTo>
                      <a:pt x="125990" y="172167"/>
                      <a:pt x="123319" y="178254"/>
                      <a:pt x="120805" y="184431"/>
                    </a:cubicBezTo>
                    <a:cubicBezTo>
                      <a:pt x="90531" y="179344"/>
                      <a:pt x="60441" y="173434"/>
                      <a:pt x="30456" y="167312"/>
                    </a:cubicBezTo>
                    <a:cubicBezTo>
                      <a:pt x="20709" y="187462"/>
                      <a:pt x="13104" y="208897"/>
                      <a:pt x="7966" y="231308"/>
                    </a:cubicBezTo>
                    <a:cubicBezTo>
                      <a:pt x="6584" y="236625"/>
                      <a:pt x="5380" y="241985"/>
                      <a:pt x="4348" y="247380"/>
                    </a:cubicBezTo>
                    <a:cubicBezTo>
                      <a:pt x="37010" y="254264"/>
                      <a:pt x="68564" y="260092"/>
                      <a:pt x="99031" y="264891"/>
                    </a:cubicBezTo>
                    <a:cubicBezTo>
                      <a:pt x="98199" y="271251"/>
                      <a:pt x="97584" y="277657"/>
                      <a:pt x="97191" y="284102"/>
                    </a:cubicBezTo>
                    <a:cubicBezTo>
                      <a:pt x="65301" y="279221"/>
                      <a:pt x="33581" y="273566"/>
                      <a:pt x="1356" y="267601"/>
                    </a:cubicBezTo>
                    <a:cubicBezTo>
                      <a:pt x="509" y="275675"/>
                      <a:pt x="68" y="283810"/>
                      <a:pt x="74" y="291990"/>
                    </a:cubicBezTo>
                    <a:cubicBezTo>
                      <a:pt x="74" y="291997"/>
                      <a:pt x="74" y="292004"/>
                      <a:pt x="74" y="292011"/>
                    </a:cubicBezTo>
                    <a:cubicBezTo>
                      <a:pt x="86" y="294401"/>
                      <a:pt x="148" y="296771"/>
                      <a:pt x="233" y="299133"/>
                    </a:cubicBezTo>
                    <a:cubicBezTo>
                      <a:pt x="232" y="299423"/>
                      <a:pt x="222" y="299712"/>
                      <a:pt x="222" y="300003"/>
                    </a:cubicBezTo>
                    <a:cubicBezTo>
                      <a:pt x="273" y="391581"/>
                      <a:pt x="41207" y="477538"/>
                      <a:pt x="110382" y="533887"/>
                    </a:cubicBezTo>
                    <a:cubicBezTo>
                      <a:pt x="161071" y="578762"/>
                      <a:pt x="138872" y="650191"/>
                      <a:pt x="158206" y="708342"/>
                    </a:cubicBezTo>
                    <a:cubicBezTo>
                      <a:pt x="166500" y="710998"/>
                      <a:pt x="174901" y="713417"/>
                      <a:pt x="183403" y="715582"/>
                    </a:cubicBezTo>
                    <a:cubicBezTo>
                      <a:pt x="188661" y="716920"/>
                      <a:pt x="193961" y="718152"/>
                      <a:pt x="199294" y="719298"/>
                    </a:cubicBezTo>
                    <a:cubicBezTo>
                      <a:pt x="199022" y="681738"/>
                      <a:pt x="203764" y="608140"/>
                      <a:pt x="193989" y="571420"/>
                    </a:cubicBezTo>
                    <a:cubicBezTo>
                      <a:pt x="202156" y="574384"/>
                      <a:pt x="210452" y="576987"/>
                      <a:pt x="218850" y="579221"/>
                    </a:cubicBezTo>
                    <a:cubicBezTo>
                      <a:pt x="222428" y="597950"/>
                      <a:pt x="223873" y="619214"/>
                      <a:pt x="224220" y="640081"/>
                    </a:cubicBezTo>
                    <a:cubicBezTo>
                      <a:pt x="224264" y="642687"/>
                      <a:pt x="224290" y="645286"/>
                      <a:pt x="224302" y="647873"/>
                    </a:cubicBezTo>
                    <a:cubicBezTo>
                      <a:pt x="224313" y="650463"/>
                      <a:pt x="224311" y="653042"/>
                      <a:pt x="224292" y="655602"/>
                    </a:cubicBezTo>
                    <a:cubicBezTo>
                      <a:pt x="224133" y="681178"/>
                      <a:pt x="222690" y="704953"/>
                      <a:pt x="222037" y="721155"/>
                    </a:cubicBezTo>
                    <a:cubicBezTo>
                      <a:pt x="222037" y="721160"/>
                      <a:pt x="222037" y="721171"/>
                      <a:pt x="222037" y="721171"/>
                    </a:cubicBezTo>
                    <a:cubicBezTo>
                      <a:pt x="222004" y="722002"/>
                      <a:pt x="221979" y="722753"/>
                      <a:pt x="221950" y="723544"/>
                    </a:cubicBezTo>
                    <a:cubicBezTo>
                      <a:pt x="226707" y="724304"/>
                      <a:pt x="231486" y="724993"/>
                      <a:pt x="236292" y="725598"/>
                    </a:cubicBezTo>
                    <a:cubicBezTo>
                      <a:pt x="245289" y="726730"/>
                      <a:pt x="254369" y="727588"/>
                      <a:pt x="263528" y="728162"/>
                    </a:cubicBezTo>
                    <a:cubicBezTo>
                      <a:pt x="270132" y="728577"/>
                      <a:pt x="276778" y="728839"/>
                      <a:pt x="283459" y="728956"/>
                    </a:cubicBezTo>
                    <a:cubicBezTo>
                      <a:pt x="283312" y="683202"/>
                      <a:pt x="282570" y="636410"/>
                      <a:pt x="281642" y="588827"/>
                    </a:cubicBezTo>
                    <a:cubicBezTo>
                      <a:pt x="285997" y="589142"/>
                      <a:pt x="290357" y="589360"/>
                      <a:pt x="294721" y="589482"/>
                    </a:cubicBezTo>
                    <a:cubicBezTo>
                      <a:pt x="299818" y="589433"/>
                      <a:pt x="304913" y="589252"/>
                      <a:pt x="310002" y="588941"/>
                    </a:cubicBezTo>
                    <a:cubicBezTo>
                      <a:pt x="309087" y="636596"/>
                      <a:pt x="308339" y="683379"/>
                      <a:pt x="308143" y="728825"/>
                    </a:cubicBezTo>
                    <a:cubicBezTo>
                      <a:pt x="312940" y="728680"/>
                      <a:pt x="317719" y="728461"/>
                      <a:pt x="322477" y="728162"/>
                    </a:cubicBezTo>
                    <a:cubicBezTo>
                      <a:pt x="331635" y="727588"/>
                      <a:pt x="340716" y="726730"/>
                      <a:pt x="349712" y="725598"/>
                    </a:cubicBezTo>
                    <a:cubicBezTo>
                      <a:pt x="356324" y="724765"/>
                      <a:pt x="362887" y="723782"/>
                      <a:pt x="369404" y="722658"/>
                    </a:cubicBezTo>
                    <a:cubicBezTo>
                      <a:pt x="368849" y="707997"/>
                      <a:pt x="367562" y="686753"/>
                      <a:pt x="367193" y="663158"/>
                    </a:cubicBezTo>
                    <a:cubicBezTo>
                      <a:pt x="367154" y="660661"/>
                      <a:pt x="367125" y="658140"/>
                      <a:pt x="367109" y="655602"/>
                    </a:cubicBezTo>
                    <a:cubicBezTo>
                      <a:pt x="367109" y="655581"/>
                      <a:pt x="367109" y="655559"/>
                      <a:pt x="367109" y="655538"/>
                    </a:cubicBezTo>
                    <a:cubicBezTo>
                      <a:pt x="367085" y="651526"/>
                      <a:pt x="367100" y="647463"/>
                      <a:pt x="367149" y="643384"/>
                    </a:cubicBezTo>
                    <a:cubicBezTo>
                      <a:pt x="367162" y="642283"/>
                      <a:pt x="367167" y="641186"/>
                      <a:pt x="367185" y="640081"/>
                    </a:cubicBezTo>
                    <a:cubicBezTo>
                      <a:pt x="367229" y="637475"/>
                      <a:pt x="367287" y="634862"/>
                      <a:pt x="367366" y="632248"/>
                    </a:cubicBezTo>
                    <a:cubicBezTo>
                      <a:pt x="367925" y="613851"/>
                      <a:pt x="369432" y="595433"/>
                      <a:pt x="372593" y="578985"/>
                    </a:cubicBezTo>
                    <a:cubicBezTo>
                      <a:pt x="381035" y="576637"/>
                      <a:pt x="389368" y="573916"/>
                      <a:pt x="397569" y="570830"/>
                    </a:cubicBezTo>
                    <a:cubicBezTo>
                      <a:pt x="397569" y="570828"/>
                      <a:pt x="397570" y="570826"/>
                      <a:pt x="397571" y="570824"/>
                    </a:cubicBezTo>
                    <a:lnTo>
                      <a:pt x="397571" y="570830"/>
                    </a:lnTo>
                    <a:lnTo>
                      <a:pt x="397569" y="570830"/>
                    </a:lnTo>
                    <a:cubicBezTo>
                      <a:pt x="387691" y="606965"/>
                      <a:pt x="392286" y="679984"/>
                      <a:pt x="392121" y="718099"/>
                    </a:cubicBezTo>
                    <a:cubicBezTo>
                      <a:pt x="395628" y="717298"/>
                      <a:pt x="399126" y="716467"/>
                      <a:pt x="402602" y="715582"/>
                    </a:cubicBezTo>
                    <a:cubicBezTo>
                      <a:pt x="411103" y="713417"/>
                      <a:pt x="419505" y="710998"/>
                      <a:pt x="427798" y="708342"/>
                    </a:cubicBezTo>
                    <a:cubicBezTo>
                      <a:pt x="447133" y="650191"/>
                      <a:pt x="424932" y="578762"/>
                      <a:pt x="475623" y="533887"/>
                    </a:cubicBezTo>
                    <a:cubicBezTo>
                      <a:pt x="497467" y="516093"/>
                      <a:pt x="516492" y="495343"/>
                      <a:pt x="532306" y="472399"/>
                    </a:cubicBezTo>
                    <a:cubicBezTo>
                      <a:pt x="500060" y="480016"/>
                      <a:pt x="468017" y="488047"/>
                      <a:pt x="434602" y="494758"/>
                    </a:cubicBezTo>
                    <a:cubicBezTo>
                      <a:pt x="439367" y="486136"/>
                      <a:pt x="444328" y="477259"/>
                      <a:pt x="449652" y="467585"/>
                    </a:cubicBezTo>
                    <a:cubicBezTo>
                      <a:pt x="484825" y="460784"/>
                      <a:pt x="520356" y="452778"/>
                      <a:pt x="548221" y="446534"/>
                    </a:cubicBezTo>
                    <a:cubicBezTo>
                      <a:pt x="548232" y="446538"/>
                      <a:pt x="548242" y="446542"/>
                      <a:pt x="548253" y="446546"/>
                    </a:cubicBezTo>
                    <a:cubicBezTo>
                      <a:pt x="560786" y="423728"/>
                      <a:pt x="570391" y="399237"/>
                      <a:pt x="576745" y="373684"/>
                    </a:cubicBezTo>
                    <a:cubicBezTo>
                      <a:pt x="544943" y="380195"/>
                      <a:pt x="512336" y="387249"/>
                      <a:pt x="481682" y="392808"/>
                    </a:cubicBezTo>
                    <a:cubicBezTo>
                      <a:pt x="484029" y="385112"/>
                      <a:pt x="486117" y="377306"/>
                      <a:pt x="487925" y="369427"/>
                    </a:cubicBezTo>
                    <a:cubicBezTo>
                      <a:pt x="518094" y="363894"/>
                      <a:pt x="549335" y="357301"/>
                      <a:pt x="581715" y="349587"/>
                    </a:cubicBezTo>
                    <a:cubicBezTo>
                      <a:pt x="584387" y="333346"/>
                      <a:pt x="585773" y="316769"/>
                      <a:pt x="585783" y="300003"/>
                    </a:cubicBezTo>
                    <a:cubicBezTo>
                      <a:pt x="585783" y="299712"/>
                      <a:pt x="585771" y="299423"/>
                      <a:pt x="585771" y="299133"/>
                    </a:cubicBezTo>
                    <a:cubicBezTo>
                      <a:pt x="585855" y="296771"/>
                      <a:pt x="585918" y="294401"/>
                      <a:pt x="585930" y="292011"/>
                    </a:cubicBezTo>
                    <a:cubicBezTo>
                      <a:pt x="585931" y="292004"/>
                      <a:pt x="585930" y="291997"/>
                      <a:pt x="585930" y="291990"/>
                    </a:cubicBezTo>
                    <a:cubicBezTo>
                      <a:pt x="585946" y="271385"/>
                      <a:pt x="583170" y="251061"/>
                      <a:pt x="578038" y="231308"/>
                    </a:cubicBezTo>
                    <a:cubicBezTo>
                      <a:pt x="551104" y="113832"/>
                      <a:pt x="456623" y="23080"/>
                      <a:pt x="338932" y="4561"/>
                    </a:cubicBezTo>
                    <a:cubicBezTo>
                      <a:pt x="337016" y="4182"/>
                      <a:pt x="335098" y="3830"/>
                      <a:pt x="333176" y="3499"/>
                    </a:cubicBezTo>
                    <a:cubicBezTo>
                      <a:pt x="320566" y="1324"/>
                      <a:pt x="307802" y="157"/>
                      <a:pt x="294880" y="75"/>
                    </a:cubicBezTo>
                    <a:cubicBezTo>
                      <a:pt x="294255" y="71"/>
                      <a:pt x="293627" y="80"/>
                      <a:pt x="293002" y="80"/>
                    </a:cubicBezTo>
                    <a:cubicBezTo>
                      <a:pt x="292376" y="80"/>
                      <a:pt x="291749" y="71"/>
                      <a:pt x="291124" y="75"/>
                    </a:cubicBezTo>
                    <a:close/>
                    <a:moveTo>
                      <a:pt x="400824" y="95001"/>
                    </a:moveTo>
                    <a:cubicBezTo>
                      <a:pt x="446323" y="95001"/>
                      <a:pt x="491821" y="140501"/>
                      <a:pt x="491821" y="186000"/>
                    </a:cubicBezTo>
                    <a:lnTo>
                      <a:pt x="218829" y="458992"/>
                    </a:lnTo>
                    <a:lnTo>
                      <a:pt x="105083" y="481741"/>
                    </a:lnTo>
                    <a:lnTo>
                      <a:pt x="127832" y="367994"/>
                    </a:lnTo>
                    <a:lnTo>
                      <a:pt x="400824" y="95001"/>
                    </a:lnTo>
                    <a:close/>
                    <a:moveTo>
                      <a:pt x="412199" y="124576"/>
                    </a:moveTo>
                    <a:cubicBezTo>
                      <a:pt x="412199" y="124576"/>
                      <a:pt x="207455" y="331594"/>
                      <a:pt x="155132" y="383918"/>
                    </a:cubicBezTo>
                    <a:cubicBezTo>
                      <a:pt x="161956" y="388468"/>
                      <a:pt x="171055" y="395293"/>
                      <a:pt x="177880" y="402118"/>
                    </a:cubicBezTo>
                    <a:lnTo>
                      <a:pt x="434948" y="140501"/>
                    </a:lnTo>
                    <a:cubicBezTo>
                      <a:pt x="428124" y="131401"/>
                      <a:pt x="421300" y="126851"/>
                      <a:pt x="412199" y="124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927B3B3-6E80-43F7-8CB9-6C1D5D328DFA}"/>
                  </a:ext>
                </a:extLst>
              </p:cNvPr>
              <p:cNvSpPr/>
              <p:nvPr/>
            </p:nvSpPr>
            <p:spPr>
              <a:xfrm>
                <a:off x="1017900" y="3726033"/>
                <a:ext cx="694945" cy="230679"/>
              </a:xfrm>
              <a:custGeom>
                <a:avLst/>
                <a:gdLst/>
                <a:ahLst/>
                <a:cxnLst/>
                <a:rect l="0" t="0" r="0" b="0"/>
                <a:pathLst>
                  <a:path w="694944" h="230678">
                    <a:moveTo>
                      <a:pt x="374288" y="1653"/>
                    </a:moveTo>
                    <a:lnTo>
                      <a:pt x="367717" y="98360"/>
                    </a:lnTo>
                    <a:cubicBezTo>
                      <a:pt x="360526" y="97899"/>
                      <a:pt x="355216" y="97661"/>
                      <a:pt x="347910" y="97657"/>
                    </a:cubicBezTo>
                    <a:cubicBezTo>
                      <a:pt x="340604" y="97661"/>
                      <a:pt x="335293" y="97899"/>
                      <a:pt x="328101" y="98360"/>
                    </a:cubicBezTo>
                    <a:lnTo>
                      <a:pt x="321531" y="1653"/>
                    </a:lnTo>
                    <a:cubicBezTo>
                      <a:pt x="340395" y="414"/>
                      <a:pt x="355532" y="449"/>
                      <a:pt x="374288" y="1653"/>
                    </a:cubicBezTo>
                    <a:close/>
                    <a:moveTo>
                      <a:pt x="506644" y="30488"/>
                    </a:moveTo>
                    <a:cubicBezTo>
                      <a:pt x="522317" y="36613"/>
                      <a:pt x="537548" y="43627"/>
                      <a:pt x="552279" y="51453"/>
                    </a:cubicBezTo>
                    <a:lnTo>
                      <a:pt x="552200" y="51597"/>
                    </a:lnTo>
                    <a:cubicBezTo>
                      <a:pt x="552589" y="51804"/>
                      <a:pt x="552980" y="52005"/>
                      <a:pt x="553368" y="52212"/>
                    </a:cubicBezTo>
                    <a:lnTo>
                      <a:pt x="506593" y="137155"/>
                    </a:lnTo>
                    <a:cubicBezTo>
                      <a:pt x="495565" y="131290"/>
                      <a:pt x="484181" y="126011"/>
                      <a:pt x="472472" y="121371"/>
                    </a:cubicBezTo>
                    <a:lnTo>
                      <a:pt x="472514" y="121265"/>
                    </a:lnTo>
                    <a:cubicBezTo>
                      <a:pt x="472030" y="121074"/>
                      <a:pt x="471549" y="120877"/>
                      <a:pt x="471064" y="120688"/>
                    </a:cubicBezTo>
                    <a:close/>
                    <a:moveTo>
                      <a:pt x="189174" y="30488"/>
                    </a:moveTo>
                    <a:lnTo>
                      <a:pt x="224754" y="120688"/>
                    </a:lnTo>
                    <a:cubicBezTo>
                      <a:pt x="224269" y="120877"/>
                      <a:pt x="223788" y="121074"/>
                      <a:pt x="223304" y="121265"/>
                    </a:cubicBezTo>
                    <a:lnTo>
                      <a:pt x="223346" y="121371"/>
                    </a:lnTo>
                    <a:cubicBezTo>
                      <a:pt x="211638" y="126011"/>
                      <a:pt x="200253" y="131290"/>
                      <a:pt x="189225" y="137155"/>
                    </a:cubicBezTo>
                    <a:lnTo>
                      <a:pt x="142450" y="52212"/>
                    </a:lnTo>
                    <a:cubicBezTo>
                      <a:pt x="142838" y="52005"/>
                      <a:pt x="143230" y="51804"/>
                      <a:pt x="143619" y="51597"/>
                    </a:cubicBezTo>
                    <a:lnTo>
                      <a:pt x="143539" y="51453"/>
                    </a:lnTo>
                    <a:cubicBezTo>
                      <a:pt x="158271" y="43627"/>
                      <a:pt x="173501" y="36613"/>
                      <a:pt x="189174" y="30488"/>
                    </a:cubicBezTo>
                    <a:close/>
                    <a:moveTo>
                      <a:pt x="662345" y="134554"/>
                    </a:moveTo>
                    <a:cubicBezTo>
                      <a:pt x="673968" y="146633"/>
                      <a:pt x="684900" y="159382"/>
                      <a:pt x="695081" y="172733"/>
                    </a:cubicBezTo>
                    <a:lnTo>
                      <a:pt x="694857" y="172900"/>
                    </a:lnTo>
                    <a:cubicBezTo>
                      <a:pt x="694931" y="172998"/>
                      <a:pt x="695008" y="173094"/>
                      <a:pt x="695081" y="173192"/>
                    </a:cubicBezTo>
                    <a:lnTo>
                      <a:pt x="616999" y="230707"/>
                    </a:lnTo>
                    <a:cubicBezTo>
                      <a:pt x="609361" y="220749"/>
                      <a:pt x="601181" y="211228"/>
                      <a:pt x="592509" y="202183"/>
                    </a:cubicBezTo>
                    <a:lnTo>
                      <a:pt x="592689" y="202011"/>
                    </a:lnTo>
                    <a:cubicBezTo>
                      <a:pt x="592536" y="201852"/>
                      <a:pt x="592386" y="201689"/>
                      <a:pt x="592232" y="201530"/>
                    </a:cubicBezTo>
                    <a:close/>
                    <a:moveTo>
                      <a:pt x="33473" y="134554"/>
                    </a:moveTo>
                    <a:lnTo>
                      <a:pt x="103586" y="201530"/>
                    </a:lnTo>
                    <a:cubicBezTo>
                      <a:pt x="103432" y="201689"/>
                      <a:pt x="103283" y="201852"/>
                      <a:pt x="103130" y="202011"/>
                    </a:cubicBezTo>
                    <a:lnTo>
                      <a:pt x="103309" y="202183"/>
                    </a:lnTo>
                    <a:cubicBezTo>
                      <a:pt x="94637" y="211228"/>
                      <a:pt x="86458" y="220749"/>
                      <a:pt x="78819" y="230707"/>
                    </a:cubicBezTo>
                    <a:lnTo>
                      <a:pt x="737" y="173192"/>
                    </a:lnTo>
                    <a:cubicBezTo>
                      <a:pt x="811" y="173094"/>
                      <a:pt x="888" y="172998"/>
                      <a:pt x="962" y="172900"/>
                    </a:cubicBezTo>
                    <a:lnTo>
                      <a:pt x="737" y="172733"/>
                    </a:lnTo>
                    <a:cubicBezTo>
                      <a:pt x="10919" y="159382"/>
                      <a:pt x="21849" y="146633"/>
                      <a:pt x="33473" y="134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2E6CC4C-0F40-4F5C-A1C9-E26A20D2A540}"/>
                  </a:ext>
                </a:extLst>
              </p:cNvPr>
              <p:cNvSpPr/>
              <p:nvPr/>
            </p:nvSpPr>
            <p:spPr>
              <a:xfrm>
                <a:off x="934724" y="4044429"/>
                <a:ext cx="861654" cy="414834"/>
              </a:xfrm>
              <a:custGeom>
                <a:avLst/>
                <a:gdLst/>
                <a:ahLst/>
                <a:cxnLst/>
                <a:rect l="0" t="0" r="0" b="0"/>
                <a:pathLst>
                  <a:path w="861654" h="414834">
                    <a:moveTo>
                      <a:pt x="11387" y="737"/>
                    </a:moveTo>
                    <a:cubicBezTo>
                      <a:pt x="6974" y="16310"/>
                      <a:pt x="3410" y="32238"/>
                      <a:pt x="737" y="48466"/>
                    </a:cubicBezTo>
                    <a:lnTo>
                      <a:pt x="96637" y="62665"/>
                    </a:lnTo>
                    <a:cubicBezTo>
                      <a:pt x="98689" y="50556"/>
                      <a:pt x="101377" y="38660"/>
                      <a:pt x="104678" y="27022"/>
                    </a:cubicBezTo>
                    <a:lnTo>
                      <a:pt x="11387" y="737"/>
                    </a:lnTo>
                    <a:close/>
                    <a:moveTo>
                      <a:pt x="850782" y="737"/>
                    </a:moveTo>
                    <a:lnTo>
                      <a:pt x="757491" y="27023"/>
                    </a:lnTo>
                    <a:cubicBezTo>
                      <a:pt x="760792" y="38662"/>
                      <a:pt x="763481" y="50556"/>
                      <a:pt x="765533" y="62665"/>
                    </a:cubicBezTo>
                    <a:lnTo>
                      <a:pt x="861433" y="48464"/>
                    </a:lnTo>
                    <a:cubicBezTo>
                      <a:pt x="858760" y="32237"/>
                      <a:pt x="855196" y="16310"/>
                      <a:pt x="850782" y="737"/>
                    </a:cubicBezTo>
                    <a:close/>
                    <a:moveTo>
                      <a:pt x="98640" y="187400"/>
                    </a:moveTo>
                    <a:lnTo>
                      <a:pt x="3620" y="206565"/>
                    </a:lnTo>
                    <a:cubicBezTo>
                      <a:pt x="6998" y="223246"/>
                      <a:pt x="11327" y="239582"/>
                      <a:pt x="16551" y="255514"/>
                    </a:cubicBezTo>
                    <a:lnTo>
                      <a:pt x="108376" y="224405"/>
                    </a:lnTo>
                    <a:cubicBezTo>
                      <a:pt x="104459" y="212352"/>
                      <a:pt x="101198" y="200003"/>
                      <a:pt x="98640" y="187400"/>
                    </a:cubicBezTo>
                    <a:close/>
                    <a:moveTo>
                      <a:pt x="763531" y="187400"/>
                    </a:moveTo>
                    <a:cubicBezTo>
                      <a:pt x="760971" y="200004"/>
                      <a:pt x="757711" y="212353"/>
                      <a:pt x="753794" y="224407"/>
                    </a:cubicBezTo>
                    <a:lnTo>
                      <a:pt x="845618" y="255514"/>
                    </a:lnTo>
                    <a:cubicBezTo>
                      <a:pt x="850843" y="239582"/>
                      <a:pt x="855172" y="223246"/>
                      <a:pt x="858550" y="206565"/>
                    </a:cubicBezTo>
                    <a:lnTo>
                      <a:pt x="763531" y="187400"/>
                    </a:lnTo>
                    <a:close/>
                    <a:moveTo>
                      <a:pt x="157924" y="320678"/>
                    </a:moveTo>
                    <a:lnTo>
                      <a:pt x="78857" y="376798"/>
                    </a:lnTo>
                    <a:cubicBezTo>
                      <a:pt x="88572" y="390076"/>
                      <a:pt x="99013" y="402790"/>
                      <a:pt x="110132" y="414870"/>
                    </a:cubicBezTo>
                    <a:lnTo>
                      <a:pt x="181413" y="349143"/>
                    </a:lnTo>
                    <a:cubicBezTo>
                      <a:pt x="173084" y="340095"/>
                      <a:pt x="165240" y="330593"/>
                      <a:pt x="157924" y="320678"/>
                    </a:cubicBezTo>
                    <a:close/>
                    <a:moveTo>
                      <a:pt x="704244" y="320678"/>
                    </a:moveTo>
                    <a:cubicBezTo>
                      <a:pt x="696928" y="330592"/>
                      <a:pt x="689085" y="340094"/>
                      <a:pt x="680757" y="349141"/>
                    </a:cubicBezTo>
                    <a:lnTo>
                      <a:pt x="752038" y="414870"/>
                    </a:lnTo>
                    <a:cubicBezTo>
                      <a:pt x="763157" y="402790"/>
                      <a:pt x="773597" y="390075"/>
                      <a:pt x="783311" y="376798"/>
                    </a:cubicBezTo>
                    <a:lnTo>
                      <a:pt x="704244" y="320678"/>
                    </a:ln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B4FC920-AEED-469C-8A01-1D8E80E0605C}"/>
                </a:ext>
              </a:extLst>
            </p:cNvPr>
            <p:cNvSpPr/>
            <p:nvPr/>
          </p:nvSpPr>
          <p:spPr>
            <a:xfrm>
              <a:off x="890157" y="3848456"/>
              <a:ext cx="589326" cy="390476"/>
            </a:xfrm>
            <a:custGeom>
              <a:avLst/>
              <a:gdLst/>
              <a:ahLst/>
              <a:cxnLst/>
              <a:rect l="0" t="0" r="0" b="0"/>
              <a:pathLst>
                <a:path w="785768" h="520634">
                  <a:moveTo>
                    <a:pt x="73594" y="97850"/>
                  </a:moveTo>
                  <a:cubicBezTo>
                    <a:pt x="55986" y="68236"/>
                    <a:pt x="25537" y="38961"/>
                    <a:pt x="3559" y="30517"/>
                  </a:cubicBezTo>
                  <a:lnTo>
                    <a:pt x="16" y="29156"/>
                  </a:lnTo>
                  <a:lnTo>
                    <a:pt x="16" y="14897"/>
                  </a:lnTo>
                  <a:lnTo>
                    <a:pt x="16" y="16"/>
                  </a:lnTo>
                  <a:lnTo>
                    <a:pt x="201922" y="16"/>
                  </a:lnTo>
                  <a:lnTo>
                    <a:pt x="201922" y="27383"/>
                  </a:lnTo>
                  <a:cubicBezTo>
                    <a:pt x="175531" y="30664"/>
                    <a:pt x="143718" y="43563"/>
                    <a:pt x="152534" y="73147"/>
                  </a:cubicBezTo>
                  <a:cubicBezTo>
                    <a:pt x="202848" y="184312"/>
                    <a:pt x="248630" y="297476"/>
                    <a:pt x="298303" y="408922"/>
                  </a:cubicBezTo>
                  <a:lnTo>
                    <a:pt x="383562" y="249496"/>
                  </a:lnTo>
                  <a:cubicBezTo>
                    <a:pt x="350571" y="181918"/>
                    <a:pt x="326537" y="113556"/>
                    <a:pt x="290421" y="47258"/>
                  </a:cubicBezTo>
                  <a:cubicBezTo>
                    <a:pt x="278646" y="28167"/>
                    <a:pt x="246804" y="27634"/>
                    <a:pt x="224252" y="26896"/>
                  </a:cubicBezTo>
                  <a:lnTo>
                    <a:pt x="224252" y="16"/>
                  </a:lnTo>
                  <a:lnTo>
                    <a:pt x="413506" y="16"/>
                  </a:lnTo>
                  <a:lnTo>
                    <a:pt x="413506" y="26640"/>
                  </a:lnTo>
                  <a:cubicBezTo>
                    <a:pt x="396501" y="28990"/>
                    <a:pt x="376455" y="33031"/>
                    <a:pt x="378729" y="53640"/>
                  </a:cubicBezTo>
                  <a:lnTo>
                    <a:pt x="432268" y="172050"/>
                  </a:lnTo>
                  <a:cubicBezTo>
                    <a:pt x="449887" y="134463"/>
                    <a:pt x="469470" y="97672"/>
                    <a:pt x="485012" y="59149"/>
                  </a:cubicBezTo>
                  <a:cubicBezTo>
                    <a:pt x="492062" y="28647"/>
                    <a:pt x="457748" y="27130"/>
                    <a:pt x="435864" y="26281"/>
                  </a:cubicBezTo>
                  <a:lnTo>
                    <a:pt x="435864" y="16"/>
                  </a:lnTo>
                  <a:lnTo>
                    <a:pt x="604042" y="16"/>
                  </a:lnTo>
                  <a:lnTo>
                    <a:pt x="604042" y="26210"/>
                  </a:lnTo>
                  <a:cubicBezTo>
                    <a:pt x="579405" y="27952"/>
                    <a:pt x="556093" y="35059"/>
                    <a:pt x="542506" y="53275"/>
                  </a:cubicBezTo>
                  <a:cubicBezTo>
                    <a:pt x="509470" y="104342"/>
                    <a:pt x="484970" y="162289"/>
                    <a:pt x="459239" y="217756"/>
                  </a:cubicBezTo>
                  <a:cubicBezTo>
                    <a:pt x="484658" y="277873"/>
                    <a:pt x="511158" y="337909"/>
                    <a:pt x="537139" y="393028"/>
                  </a:cubicBezTo>
                  <a:lnTo>
                    <a:pt x="680807" y="61643"/>
                  </a:lnTo>
                  <a:cubicBezTo>
                    <a:pt x="671114" y="39799"/>
                    <a:pt x="649165" y="32084"/>
                    <a:pt x="627624" y="27086"/>
                  </a:cubicBezTo>
                  <a:lnTo>
                    <a:pt x="627624" y="17"/>
                  </a:lnTo>
                  <a:lnTo>
                    <a:pt x="785837" y="17"/>
                  </a:lnTo>
                  <a:lnTo>
                    <a:pt x="785837" y="27628"/>
                  </a:lnTo>
                  <a:cubicBezTo>
                    <a:pt x="778737" y="28732"/>
                    <a:pt x="771939" y="30921"/>
                    <a:pt x="765370" y="33789"/>
                  </a:cubicBezTo>
                  <a:cubicBezTo>
                    <a:pt x="752911" y="39571"/>
                    <a:pt x="741145" y="51046"/>
                    <a:pt x="733251" y="65109"/>
                  </a:cubicBezTo>
                  <a:lnTo>
                    <a:pt x="535112" y="520980"/>
                  </a:lnTo>
                  <a:lnTo>
                    <a:pt x="502039" y="520980"/>
                  </a:lnTo>
                  <a:lnTo>
                    <a:pt x="407833" y="299103"/>
                  </a:lnTo>
                  <a:lnTo>
                    <a:pt x="293478" y="520961"/>
                  </a:lnTo>
                  <a:lnTo>
                    <a:pt x="259145" y="520966"/>
                  </a:lnTo>
                  <a:cubicBezTo>
                    <a:pt x="192333" y="381798"/>
                    <a:pt x="143995" y="235344"/>
                    <a:pt x="73594" y="97850"/>
                  </a:cubicBezTo>
                  <a:close/>
                </a:path>
              </a:pathLst>
            </a:custGeom>
            <a:solidFill>
              <a:schemeClr val="bg1"/>
            </a:solidFill>
            <a:ln w="454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A90AB9-DBD6-4D39-8270-45CEEDD5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WikiJournal’s publishing flow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8B684B-ABBD-49D4-80DA-67650BC5B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i="0" dirty="0"/>
              <a:t>WikiJSci Editorial Board. (2018). The aims and scope of WikiJournal of Science. </a:t>
            </a:r>
            <a:r>
              <a:rPr lang="en-AU" dirty="0"/>
              <a:t>WikiJSci</a:t>
            </a:r>
            <a:r>
              <a:rPr lang="en-AU" i="0" dirty="0"/>
              <a:t> 1(1)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90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992436-232C-47FD-8E20-4B721FF11EB2}"/>
              </a:ext>
            </a:extLst>
          </p:cNvPr>
          <p:cNvGrpSpPr/>
          <p:nvPr/>
        </p:nvGrpSpPr>
        <p:grpSpPr>
          <a:xfrm>
            <a:off x="3638396" y="3520136"/>
            <a:ext cx="5625677" cy="2820996"/>
            <a:chOff x="2652702" y="3097895"/>
            <a:chExt cx="3308923" cy="1659260"/>
          </a:xfrm>
        </p:grpSpPr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D116871E-E5B3-48CD-B785-4F67A6A6798C}"/>
                </a:ext>
              </a:extLst>
            </p:cNvPr>
            <p:cNvSpPr/>
            <p:nvPr/>
          </p:nvSpPr>
          <p:spPr>
            <a:xfrm>
              <a:off x="3389344" y="309789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A0B2ED-08CB-424B-85E1-AAA568518324}"/>
                </a:ext>
              </a:extLst>
            </p:cNvPr>
            <p:cNvGrpSpPr/>
            <p:nvPr/>
          </p:nvGrpSpPr>
          <p:grpSpPr>
            <a:xfrm>
              <a:off x="2652702" y="3539873"/>
              <a:ext cx="3308923" cy="1217282"/>
              <a:chOff x="2652702" y="3539873"/>
              <a:chExt cx="3308923" cy="121728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CEECB9A-DB56-4162-B937-BFE7B8A8C348}"/>
                  </a:ext>
                </a:extLst>
              </p:cNvPr>
              <p:cNvSpPr/>
              <p:nvPr/>
            </p:nvSpPr>
            <p:spPr>
              <a:xfrm>
                <a:off x="3087516" y="3539873"/>
                <a:ext cx="928340" cy="92834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11888A-19E4-4796-83EB-A8B1D8263636}"/>
                  </a:ext>
                </a:extLst>
              </p:cNvPr>
              <p:cNvSpPr txBox="1"/>
              <p:nvPr/>
            </p:nvSpPr>
            <p:spPr>
              <a:xfrm>
                <a:off x="2652702" y="4478398"/>
                <a:ext cx="1795658" cy="27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2400" dirty="0">
                    <a:latin typeface="Corbel" panose="020B0503020204020204" pitchFamily="34" charset="0"/>
                  </a:rPr>
                  <a:t>Wikipedia-integration</a:t>
                </a: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F0B4E1A-3511-4883-8748-4A70619D9B2B}"/>
                  </a:ext>
                </a:extLst>
              </p:cNvPr>
              <p:cNvSpPr/>
              <p:nvPr/>
            </p:nvSpPr>
            <p:spPr>
              <a:xfrm>
                <a:off x="3257023" y="3827549"/>
                <a:ext cx="589326" cy="390476"/>
              </a:xfrm>
              <a:custGeom>
                <a:avLst/>
                <a:gdLst/>
                <a:ahLst/>
                <a:cxnLst/>
                <a:rect l="0" t="0" r="0" b="0"/>
                <a:pathLst>
                  <a:path w="785768" h="520634">
                    <a:moveTo>
                      <a:pt x="73594" y="97850"/>
                    </a:moveTo>
                    <a:cubicBezTo>
                      <a:pt x="55986" y="68236"/>
                      <a:pt x="25537" y="38961"/>
                      <a:pt x="3559" y="30517"/>
                    </a:cubicBezTo>
                    <a:lnTo>
                      <a:pt x="16" y="29156"/>
                    </a:lnTo>
                    <a:lnTo>
                      <a:pt x="16" y="14897"/>
                    </a:lnTo>
                    <a:lnTo>
                      <a:pt x="16" y="16"/>
                    </a:lnTo>
                    <a:lnTo>
                      <a:pt x="201922" y="16"/>
                    </a:lnTo>
                    <a:lnTo>
                      <a:pt x="201922" y="27383"/>
                    </a:lnTo>
                    <a:cubicBezTo>
                      <a:pt x="175531" y="30664"/>
                      <a:pt x="143718" y="43563"/>
                      <a:pt x="152534" y="73147"/>
                    </a:cubicBezTo>
                    <a:cubicBezTo>
                      <a:pt x="202848" y="184312"/>
                      <a:pt x="248630" y="297476"/>
                      <a:pt x="298303" y="408922"/>
                    </a:cubicBezTo>
                    <a:lnTo>
                      <a:pt x="383562" y="249496"/>
                    </a:lnTo>
                    <a:cubicBezTo>
                      <a:pt x="350571" y="181918"/>
                      <a:pt x="326537" y="113556"/>
                      <a:pt x="290421" y="47258"/>
                    </a:cubicBezTo>
                    <a:cubicBezTo>
                      <a:pt x="278646" y="28167"/>
                      <a:pt x="246804" y="27634"/>
                      <a:pt x="224252" y="26896"/>
                    </a:cubicBezTo>
                    <a:lnTo>
                      <a:pt x="224252" y="16"/>
                    </a:lnTo>
                    <a:lnTo>
                      <a:pt x="413506" y="16"/>
                    </a:lnTo>
                    <a:lnTo>
                      <a:pt x="413506" y="26640"/>
                    </a:lnTo>
                    <a:cubicBezTo>
                      <a:pt x="396501" y="28990"/>
                      <a:pt x="376455" y="33031"/>
                      <a:pt x="378729" y="53640"/>
                    </a:cubicBezTo>
                    <a:lnTo>
                      <a:pt x="432268" y="172050"/>
                    </a:lnTo>
                    <a:cubicBezTo>
                      <a:pt x="449887" y="134463"/>
                      <a:pt x="469470" y="97672"/>
                      <a:pt x="485012" y="59149"/>
                    </a:cubicBezTo>
                    <a:cubicBezTo>
                      <a:pt x="492062" y="28647"/>
                      <a:pt x="457748" y="27130"/>
                      <a:pt x="435864" y="26281"/>
                    </a:cubicBezTo>
                    <a:lnTo>
                      <a:pt x="435864" y="16"/>
                    </a:lnTo>
                    <a:lnTo>
                      <a:pt x="604042" y="16"/>
                    </a:lnTo>
                    <a:lnTo>
                      <a:pt x="604042" y="26210"/>
                    </a:lnTo>
                    <a:cubicBezTo>
                      <a:pt x="579405" y="27952"/>
                      <a:pt x="556093" y="35059"/>
                      <a:pt x="542506" y="53275"/>
                    </a:cubicBezTo>
                    <a:cubicBezTo>
                      <a:pt x="509470" y="104342"/>
                      <a:pt x="484970" y="162289"/>
                      <a:pt x="459239" y="217756"/>
                    </a:cubicBezTo>
                    <a:cubicBezTo>
                      <a:pt x="484658" y="277873"/>
                      <a:pt x="511158" y="337909"/>
                      <a:pt x="537139" y="393028"/>
                    </a:cubicBezTo>
                    <a:lnTo>
                      <a:pt x="680807" y="61643"/>
                    </a:lnTo>
                    <a:cubicBezTo>
                      <a:pt x="671114" y="39799"/>
                      <a:pt x="649165" y="32084"/>
                      <a:pt x="627624" y="27086"/>
                    </a:cubicBezTo>
                    <a:lnTo>
                      <a:pt x="627624" y="17"/>
                    </a:lnTo>
                    <a:lnTo>
                      <a:pt x="785837" y="17"/>
                    </a:lnTo>
                    <a:lnTo>
                      <a:pt x="785837" y="27628"/>
                    </a:lnTo>
                    <a:cubicBezTo>
                      <a:pt x="778737" y="28732"/>
                      <a:pt x="771939" y="30921"/>
                      <a:pt x="765370" y="33789"/>
                    </a:cubicBezTo>
                    <a:cubicBezTo>
                      <a:pt x="752911" y="39571"/>
                      <a:pt x="741145" y="51046"/>
                      <a:pt x="733251" y="65109"/>
                    </a:cubicBezTo>
                    <a:lnTo>
                      <a:pt x="535112" y="520980"/>
                    </a:lnTo>
                    <a:lnTo>
                      <a:pt x="502039" y="520980"/>
                    </a:lnTo>
                    <a:lnTo>
                      <a:pt x="407833" y="299103"/>
                    </a:lnTo>
                    <a:lnTo>
                      <a:pt x="293478" y="520961"/>
                    </a:lnTo>
                    <a:lnTo>
                      <a:pt x="259145" y="520966"/>
                    </a:lnTo>
                    <a:cubicBezTo>
                      <a:pt x="192333" y="381798"/>
                      <a:pt x="143995" y="235344"/>
                      <a:pt x="73594" y="97850"/>
                    </a:cubicBezTo>
                    <a:close/>
                  </a:path>
                </a:pathLst>
              </a:custGeom>
              <a:solidFill>
                <a:schemeClr val="bg1"/>
              </a:solidFill>
              <a:ln w="45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AF8F42B-DC36-4E53-854A-6B9F0160AF70}"/>
                  </a:ext>
                </a:extLst>
              </p:cNvPr>
              <p:cNvSpPr txBox="1"/>
              <p:nvPr/>
            </p:nvSpPr>
            <p:spPr>
              <a:xfrm>
                <a:off x="4073048" y="3657795"/>
                <a:ext cx="1888577" cy="724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>
                    <a:latin typeface="Corbel" panose="020B0503020204020204" pitchFamily="34" charset="0"/>
                  </a:rPr>
                  <a:t>Highly accessed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Broad readership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Editable and updatable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EAF5523-3B0B-4874-BE24-A3D2C12BA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3660" y="3710398"/>
                <a:ext cx="0" cy="582996"/>
              </a:xfrm>
              <a:prstGeom prst="line">
                <a:avLst/>
              </a:prstGeom>
              <a:ln w="76200">
                <a:solidFill>
                  <a:srgbClr val="6F99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4F4A1-6464-42F3-A050-C988FAC09A30}"/>
              </a:ext>
            </a:extLst>
          </p:cNvPr>
          <p:cNvGrpSpPr/>
          <p:nvPr/>
        </p:nvGrpSpPr>
        <p:grpSpPr>
          <a:xfrm>
            <a:off x="5103847" y="2069327"/>
            <a:ext cx="1584451" cy="1732658"/>
            <a:chOff x="3514654" y="2244555"/>
            <a:chExt cx="931946" cy="1019119"/>
          </a:xfrm>
        </p:grpSpPr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F9971A27-9067-4419-9232-E756CE293628}"/>
                </a:ext>
              </a:extLst>
            </p:cNvPr>
            <p:cNvSpPr/>
            <p:nvPr/>
          </p:nvSpPr>
          <p:spPr>
            <a:xfrm rot="19800000">
              <a:off x="3520247" y="2586175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4" name="Arrow: Right 123">
              <a:extLst>
                <a:ext uri="{FF2B5EF4-FFF2-40B4-BE49-F238E27FC236}">
                  <a16:creationId xmlns:a16="http://schemas.microsoft.com/office/drawing/2014/main" id="{B61E71C7-A48C-4A7C-A0ED-2D69D1335537}"/>
                </a:ext>
              </a:extLst>
            </p:cNvPr>
            <p:cNvSpPr/>
            <p:nvPr/>
          </p:nvSpPr>
          <p:spPr>
            <a:xfrm rot="1800000" flipV="1">
              <a:off x="3514654" y="2877330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0625F183-8225-4EB5-AB26-DD911A50A6AA}"/>
                </a:ext>
              </a:extLst>
            </p:cNvPr>
            <p:cNvSpPr/>
            <p:nvPr/>
          </p:nvSpPr>
          <p:spPr>
            <a:xfrm>
              <a:off x="3546300" y="2733126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3B6D3-EB28-4B01-8AF7-B84A3359B8BF}"/>
                </a:ext>
              </a:extLst>
            </p:cNvPr>
            <p:cNvGrpSpPr/>
            <p:nvPr/>
          </p:nvGrpSpPr>
          <p:grpSpPr>
            <a:xfrm>
              <a:off x="4070322" y="2244555"/>
              <a:ext cx="311381" cy="358049"/>
              <a:chOff x="5355519" y="1848987"/>
              <a:chExt cx="401819" cy="46204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0D3331E-85B0-4629-B048-F129AE4CAEB8}"/>
                  </a:ext>
                </a:extLst>
              </p:cNvPr>
              <p:cNvSpPr/>
              <p:nvPr/>
            </p:nvSpPr>
            <p:spPr>
              <a:xfrm>
                <a:off x="5355519" y="1898949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400" b="1" dirty="0">
                    <a:solidFill>
                      <a:schemeClr val="bg1"/>
                    </a:solidFill>
                  </a:rPr>
                  <a:t>PDF</a:t>
                </a:r>
              </a:p>
            </p:txBody>
          </p:sp>
          <p:sp>
            <p:nvSpPr>
              <p:cNvPr id="53" name="L-Shape 52">
                <a:extLst>
                  <a:ext uri="{FF2B5EF4-FFF2-40B4-BE49-F238E27FC236}">
                    <a16:creationId xmlns:a16="http://schemas.microsoft.com/office/drawing/2014/main" id="{7DB22F38-E01A-4463-BC91-0D28218FC727}"/>
                  </a:ext>
                </a:extLst>
              </p:cNvPr>
              <p:cNvSpPr/>
              <p:nvPr/>
            </p:nvSpPr>
            <p:spPr>
              <a:xfrm rot="10800000">
                <a:off x="5431449" y="1848987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9DE54A3-E842-4B81-BC67-0D8F43C4E478}"/>
                </a:ext>
              </a:extLst>
            </p:cNvPr>
            <p:cNvGrpSpPr/>
            <p:nvPr/>
          </p:nvGrpSpPr>
          <p:grpSpPr>
            <a:xfrm>
              <a:off x="4135219" y="2652315"/>
              <a:ext cx="311381" cy="358049"/>
              <a:chOff x="5355519" y="2978458"/>
              <a:chExt cx="401819" cy="46204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6BA5936-26F1-4E55-9EA8-0498E9DF3CAF}"/>
                  </a:ext>
                </a:extLst>
              </p:cNvPr>
              <p:cNvSpPr/>
              <p:nvPr/>
            </p:nvSpPr>
            <p:spPr>
              <a:xfrm>
                <a:off x="5355519" y="3028420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99"/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100" b="1" dirty="0">
                    <a:solidFill>
                      <a:schemeClr val="bg1"/>
                    </a:solidFill>
                  </a:rPr>
                  <a:t>HTML</a:t>
                </a:r>
              </a:p>
            </p:txBody>
          </p:sp>
          <p:sp>
            <p:nvSpPr>
              <p:cNvPr id="58" name="L-Shape 57">
                <a:extLst>
                  <a:ext uri="{FF2B5EF4-FFF2-40B4-BE49-F238E27FC236}">
                    <a16:creationId xmlns:a16="http://schemas.microsoft.com/office/drawing/2014/main" id="{0D61924E-D85A-4017-BB85-43FE85F36AB4}"/>
                  </a:ext>
                </a:extLst>
              </p:cNvPr>
              <p:cNvSpPr/>
              <p:nvPr/>
            </p:nvSpPr>
            <p:spPr>
              <a:xfrm rot="10800000">
                <a:off x="5431449" y="2978458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2" name="Rectangle: Single Corner Snipped 131">
              <a:extLst>
                <a:ext uri="{FF2B5EF4-FFF2-40B4-BE49-F238E27FC236}">
                  <a16:creationId xmlns:a16="http://schemas.microsoft.com/office/drawing/2014/main" id="{5358738F-89A7-4252-9C7C-1D63F2D066F3}"/>
                </a:ext>
              </a:extLst>
            </p:cNvPr>
            <p:cNvSpPr/>
            <p:nvPr/>
          </p:nvSpPr>
          <p:spPr>
            <a:xfrm rot="10800000">
              <a:off x="4079447" y="3072680"/>
              <a:ext cx="278058" cy="190994"/>
            </a:xfrm>
            <a:prstGeom prst="snip1Rect">
              <a:avLst>
                <a:gd name="adj" fmla="val 29757"/>
              </a:avLst>
            </a:prstGeom>
            <a:solidFill>
              <a:srgbClr val="006699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C0BADBD-7EFE-47EC-9BF7-087B7D5C68F4}"/>
                </a:ext>
              </a:extLst>
            </p:cNvPr>
            <p:cNvSpPr/>
            <p:nvPr/>
          </p:nvSpPr>
          <p:spPr>
            <a:xfrm>
              <a:off x="4079448" y="3149061"/>
              <a:ext cx="114613" cy="114613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7ECACAB-FB5B-4FCE-89A9-18BD98424CA3}"/>
                </a:ext>
              </a:extLst>
            </p:cNvPr>
            <p:cNvSpPr/>
            <p:nvPr/>
          </p:nvSpPr>
          <p:spPr>
            <a:xfrm>
              <a:off x="4133738" y="3080869"/>
              <a:ext cx="172288" cy="16725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b="1" dirty="0" err="1">
                  <a:solidFill>
                    <a:schemeClr val="bg1"/>
                  </a:solidFill>
                </a:rPr>
                <a:t>doi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70D5028-8BF6-4040-82A2-7F1C077C697C}"/>
              </a:ext>
            </a:extLst>
          </p:cNvPr>
          <p:cNvGrpSpPr/>
          <p:nvPr/>
        </p:nvGrpSpPr>
        <p:grpSpPr>
          <a:xfrm>
            <a:off x="2314537" y="2450055"/>
            <a:ext cx="1706937" cy="2438028"/>
            <a:chOff x="1874031" y="2468492"/>
            <a:chExt cx="1003990" cy="1434005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FC54836-25C5-40C3-B9E3-F9F81409ECF6}"/>
                </a:ext>
              </a:extLst>
            </p:cNvPr>
            <p:cNvSpPr/>
            <p:nvPr/>
          </p:nvSpPr>
          <p:spPr>
            <a:xfrm>
              <a:off x="1911856" y="2974157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D52AB0-CACC-4819-88F4-1DFFD0F6BF7C}"/>
                </a:ext>
              </a:extLst>
            </p:cNvPr>
            <p:cNvSpPr txBox="1"/>
            <p:nvPr/>
          </p:nvSpPr>
          <p:spPr>
            <a:xfrm>
              <a:off x="1874031" y="2468492"/>
              <a:ext cx="1003990" cy="50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peer review</a:t>
              </a: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62C0F0F-2BE4-4853-BA32-3301C21A0749}"/>
                </a:ext>
              </a:extLst>
            </p:cNvPr>
            <p:cNvSpPr/>
            <p:nvPr/>
          </p:nvSpPr>
          <p:spPr>
            <a:xfrm flipH="1">
              <a:off x="2133275" y="3140131"/>
              <a:ext cx="585554" cy="638786"/>
            </a:xfrm>
            <a:custGeom>
              <a:avLst/>
              <a:gdLst/>
              <a:ahLst/>
              <a:cxnLst/>
              <a:rect l="0" t="0" r="0" b="0"/>
              <a:pathLst>
                <a:path w="780737" h="851714">
                  <a:moveTo>
                    <a:pt x="187421" y="648767"/>
                  </a:moveTo>
                  <a:cubicBezTo>
                    <a:pt x="166129" y="623925"/>
                    <a:pt x="155482" y="595534"/>
                    <a:pt x="155482" y="560046"/>
                  </a:cubicBezTo>
                  <a:cubicBezTo>
                    <a:pt x="155482" y="481973"/>
                    <a:pt x="219361" y="418094"/>
                    <a:pt x="297435" y="418094"/>
                  </a:cubicBezTo>
                  <a:cubicBezTo>
                    <a:pt x="375508" y="418094"/>
                    <a:pt x="439387" y="481973"/>
                    <a:pt x="439387" y="560046"/>
                  </a:cubicBezTo>
                  <a:cubicBezTo>
                    <a:pt x="439387" y="638120"/>
                    <a:pt x="375508" y="701999"/>
                    <a:pt x="297435" y="701999"/>
                  </a:cubicBezTo>
                  <a:cubicBezTo>
                    <a:pt x="272593" y="701999"/>
                    <a:pt x="251300" y="698450"/>
                    <a:pt x="233556" y="687803"/>
                  </a:cubicBezTo>
                  <a:lnTo>
                    <a:pt x="137738" y="783621"/>
                  </a:lnTo>
                  <a:lnTo>
                    <a:pt x="98701" y="744584"/>
                  </a:lnTo>
                  <a:lnTo>
                    <a:pt x="187421" y="648767"/>
                  </a:lnTo>
                  <a:close/>
                  <a:moveTo>
                    <a:pt x="297435" y="638120"/>
                  </a:moveTo>
                  <a:cubicBezTo>
                    <a:pt x="340020" y="638120"/>
                    <a:pt x="375508" y="602632"/>
                    <a:pt x="375508" y="556498"/>
                  </a:cubicBezTo>
                  <a:cubicBezTo>
                    <a:pt x="375508" y="513912"/>
                    <a:pt x="340020" y="478424"/>
                    <a:pt x="297435" y="478424"/>
                  </a:cubicBezTo>
                  <a:cubicBezTo>
                    <a:pt x="254849" y="478424"/>
                    <a:pt x="215812" y="513912"/>
                    <a:pt x="215812" y="556498"/>
                  </a:cubicBezTo>
                  <a:cubicBezTo>
                    <a:pt x="219361" y="602632"/>
                    <a:pt x="254849" y="638120"/>
                    <a:pt x="297435" y="638120"/>
                  </a:cubicBezTo>
                  <a:close/>
                  <a:moveTo>
                    <a:pt x="446484" y="453582"/>
                  </a:moveTo>
                  <a:cubicBezTo>
                    <a:pt x="435838" y="439387"/>
                    <a:pt x="425192" y="428740"/>
                    <a:pt x="410996" y="418094"/>
                  </a:cubicBezTo>
                  <a:lnTo>
                    <a:pt x="616827" y="418094"/>
                  </a:lnTo>
                  <a:lnTo>
                    <a:pt x="616827" y="382606"/>
                  </a:lnTo>
                  <a:lnTo>
                    <a:pt x="297435" y="382606"/>
                  </a:lnTo>
                  <a:cubicBezTo>
                    <a:pt x="297435" y="382606"/>
                    <a:pt x="254849" y="382606"/>
                    <a:pt x="226458" y="403899"/>
                  </a:cubicBezTo>
                  <a:lnTo>
                    <a:pt x="226458" y="98701"/>
                  </a:lnTo>
                  <a:lnTo>
                    <a:pt x="687803" y="98701"/>
                  </a:lnTo>
                  <a:lnTo>
                    <a:pt x="687803" y="560046"/>
                  </a:lnTo>
                  <a:cubicBezTo>
                    <a:pt x="687803" y="620376"/>
                    <a:pt x="641669" y="666511"/>
                    <a:pt x="581339" y="666511"/>
                  </a:cubicBezTo>
                  <a:lnTo>
                    <a:pt x="446484" y="666511"/>
                  </a:lnTo>
                  <a:cubicBezTo>
                    <a:pt x="467777" y="638120"/>
                    <a:pt x="481973" y="599083"/>
                    <a:pt x="481973" y="560046"/>
                  </a:cubicBezTo>
                  <a:lnTo>
                    <a:pt x="616827" y="560046"/>
                  </a:lnTo>
                  <a:lnTo>
                    <a:pt x="616827" y="524558"/>
                  </a:lnTo>
                  <a:lnTo>
                    <a:pt x="478424" y="524558"/>
                  </a:lnTo>
                  <a:lnTo>
                    <a:pt x="467777" y="489070"/>
                  </a:lnTo>
                  <a:lnTo>
                    <a:pt x="616827" y="489070"/>
                  </a:lnTo>
                  <a:lnTo>
                    <a:pt x="616827" y="453582"/>
                  </a:lnTo>
                  <a:lnTo>
                    <a:pt x="446484" y="453582"/>
                  </a:lnTo>
                  <a:close/>
                  <a:moveTo>
                    <a:pt x="439387" y="169677"/>
                  </a:moveTo>
                  <a:lnTo>
                    <a:pt x="297435" y="169677"/>
                  </a:lnTo>
                  <a:lnTo>
                    <a:pt x="297435" y="347118"/>
                  </a:lnTo>
                  <a:lnTo>
                    <a:pt x="439387" y="347118"/>
                  </a:lnTo>
                  <a:lnTo>
                    <a:pt x="439387" y="169677"/>
                  </a:lnTo>
                  <a:close/>
                  <a:moveTo>
                    <a:pt x="616827" y="169677"/>
                  </a:moveTo>
                  <a:lnTo>
                    <a:pt x="474875" y="169677"/>
                  </a:lnTo>
                  <a:lnTo>
                    <a:pt x="474875" y="205165"/>
                  </a:lnTo>
                  <a:lnTo>
                    <a:pt x="616827" y="205165"/>
                  </a:lnTo>
                  <a:lnTo>
                    <a:pt x="616827" y="169677"/>
                  </a:lnTo>
                  <a:close/>
                  <a:moveTo>
                    <a:pt x="616827" y="240654"/>
                  </a:moveTo>
                  <a:lnTo>
                    <a:pt x="474875" y="240654"/>
                  </a:lnTo>
                  <a:lnTo>
                    <a:pt x="474875" y="276142"/>
                  </a:lnTo>
                  <a:lnTo>
                    <a:pt x="616827" y="276142"/>
                  </a:lnTo>
                  <a:lnTo>
                    <a:pt x="616827" y="240654"/>
                  </a:lnTo>
                  <a:close/>
                  <a:moveTo>
                    <a:pt x="616827" y="311630"/>
                  </a:moveTo>
                  <a:lnTo>
                    <a:pt x="474875" y="311630"/>
                  </a:lnTo>
                  <a:lnTo>
                    <a:pt x="474875" y="347118"/>
                  </a:lnTo>
                  <a:lnTo>
                    <a:pt x="616827" y="347118"/>
                  </a:lnTo>
                  <a:lnTo>
                    <a:pt x="616827" y="311630"/>
                  </a:lnTo>
                  <a:close/>
                </a:path>
              </a:pathLst>
            </a:custGeom>
            <a:solidFill>
              <a:srgbClr val="FFFFFF"/>
            </a:solidFill>
            <a:ln w="35322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EF315-1163-464B-AFDF-862C29E619B4}"/>
              </a:ext>
            </a:extLst>
          </p:cNvPr>
          <p:cNvGrpSpPr/>
          <p:nvPr/>
        </p:nvGrpSpPr>
        <p:grpSpPr>
          <a:xfrm>
            <a:off x="3607124" y="1751550"/>
            <a:ext cx="5579760" cy="2183151"/>
            <a:chOff x="2634308" y="2057644"/>
            <a:chExt cx="3281916" cy="1284091"/>
          </a:xfrm>
        </p:grpSpPr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097276DA-3791-41B1-8E2B-BFF2A347756B}"/>
                </a:ext>
              </a:extLst>
            </p:cNvPr>
            <p:cNvSpPr/>
            <p:nvPr/>
          </p:nvSpPr>
          <p:spPr>
            <a:xfrm rot="14400000">
              <a:off x="2671154" y="2966741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99B687-947F-49E0-844C-60C27E00E7BC}"/>
                </a:ext>
              </a:extLst>
            </p:cNvPr>
            <p:cNvSpPr/>
            <p:nvPr/>
          </p:nvSpPr>
          <p:spPr>
            <a:xfrm>
              <a:off x="3086359" y="2327676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48257F-B002-4EF6-ACF8-66DD95963B22}"/>
                </a:ext>
              </a:extLst>
            </p:cNvPr>
            <p:cNvSpPr txBox="1"/>
            <p:nvPr/>
          </p:nvSpPr>
          <p:spPr>
            <a:xfrm>
              <a:off x="3061641" y="2057644"/>
              <a:ext cx="977778" cy="278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Publication</a:t>
              </a:r>
            </a:p>
          </p:txBody>
        </p:sp>
        <p:grpSp>
          <p:nvGrpSpPr>
            <p:cNvPr id="61" name="Graphic 34">
              <a:extLst>
                <a:ext uri="{FF2B5EF4-FFF2-40B4-BE49-F238E27FC236}">
                  <a16:creationId xmlns:a16="http://schemas.microsoft.com/office/drawing/2014/main" id="{CA85EACD-113C-4AE9-938B-100D598C51B2}"/>
                </a:ext>
              </a:extLst>
            </p:cNvPr>
            <p:cNvGrpSpPr/>
            <p:nvPr/>
          </p:nvGrpSpPr>
          <p:grpSpPr>
            <a:xfrm>
              <a:off x="3217708" y="2462516"/>
              <a:ext cx="665642" cy="665640"/>
              <a:chOff x="4250123" y="3703317"/>
              <a:chExt cx="887522" cy="887520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8BAE09E-05E1-48EB-A6F5-D2FEB1573FA9}"/>
                  </a:ext>
                </a:extLst>
              </p:cNvPr>
              <p:cNvSpPr/>
              <p:nvPr/>
            </p:nvSpPr>
            <p:spPr>
              <a:xfrm>
                <a:off x="4395933" y="3849996"/>
                <a:ext cx="595626" cy="741572"/>
              </a:xfrm>
              <a:custGeom>
                <a:avLst/>
                <a:gdLst/>
                <a:ahLst/>
                <a:cxnLst/>
                <a:rect l="0" t="0" r="0" b="0"/>
                <a:pathLst>
                  <a:path w="595625" h="741572">
                    <a:moveTo>
                      <a:pt x="296201" y="77"/>
                    </a:moveTo>
                    <a:cubicBezTo>
                      <a:pt x="283053" y="162"/>
                      <a:pt x="270067" y="1349"/>
                      <a:pt x="257236" y="3562"/>
                    </a:cubicBezTo>
                    <a:cubicBezTo>
                      <a:pt x="255281" y="3900"/>
                      <a:pt x="253329" y="4258"/>
                      <a:pt x="251381" y="4642"/>
                    </a:cubicBezTo>
                    <a:cubicBezTo>
                      <a:pt x="131638" y="23483"/>
                      <a:pt x="35509" y="115818"/>
                      <a:pt x="8106" y="235342"/>
                    </a:cubicBezTo>
                    <a:cubicBezTo>
                      <a:pt x="2884" y="255439"/>
                      <a:pt x="60" y="276117"/>
                      <a:pt x="77" y="297081"/>
                    </a:cubicBezTo>
                    <a:cubicBezTo>
                      <a:pt x="77" y="297088"/>
                      <a:pt x="76" y="297095"/>
                      <a:pt x="77" y="297102"/>
                    </a:cubicBezTo>
                    <a:cubicBezTo>
                      <a:pt x="89" y="299535"/>
                      <a:pt x="153" y="301946"/>
                      <a:pt x="239" y="304348"/>
                    </a:cubicBezTo>
                    <a:cubicBezTo>
                      <a:pt x="238" y="304644"/>
                      <a:pt x="227" y="304938"/>
                      <a:pt x="227" y="305234"/>
                    </a:cubicBezTo>
                    <a:cubicBezTo>
                      <a:pt x="280" y="398408"/>
                      <a:pt x="41926" y="485864"/>
                      <a:pt x="112307" y="543194"/>
                    </a:cubicBezTo>
                    <a:cubicBezTo>
                      <a:pt x="163881" y="588851"/>
                      <a:pt x="141293" y="661525"/>
                      <a:pt x="160965" y="720690"/>
                    </a:cubicBezTo>
                    <a:cubicBezTo>
                      <a:pt x="169403" y="723393"/>
                      <a:pt x="177951" y="725854"/>
                      <a:pt x="186600" y="728056"/>
                    </a:cubicBezTo>
                    <a:cubicBezTo>
                      <a:pt x="191950" y="729419"/>
                      <a:pt x="197344" y="730671"/>
                      <a:pt x="202769" y="731837"/>
                    </a:cubicBezTo>
                    <a:cubicBezTo>
                      <a:pt x="202492" y="693622"/>
                      <a:pt x="207318" y="618742"/>
                      <a:pt x="197371" y="581382"/>
                    </a:cubicBezTo>
                    <a:cubicBezTo>
                      <a:pt x="205682" y="584398"/>
                      <a:pt x="214122" y="587046"/>
                      <a:pt x="222665" y="589320"/>
                    </a:cubicBezTo>
                    <a:cubicBezTo>
                      <a:pt x="226307" y="608374"/>
                      <a:pt x="227777" y="630010"/>
                      <a:pt x="228130" y="651240"/>
                    </a:cubicBezTo>
                    <a:cubicBezTo>
                      <a:pt x="228174" y="653891"/>
                      <a:pt x="228201" y="656536"/>
                      <a:pt x="228212" y="659168"/>
                    </a:cubicBezTo>
                    <a:cubicBezTo>
                      <a:pt x="228224" y="661802"/>
                      <a:pt x="228222" y="664427"/>
                      <a:pt x="228203" y="667031"/>
                    </a:cubicBezTo>
                    <a:cubicBezTo>
                      <a:pt x="228041" y="693052"/>
                      <a:pt x="226572" y="717242"/>
                      <a:pt x="225909" y="733726"/>
                    </a:cubicBezTo>
                    <a:cubicBezTo>
                      <a:pt x="225909" y="733731"/>
                      <a:pt x="225909" y="733739"/>
                      <a:pt x="225909" y="733744"/>
                    </a:cubicBezTo>
                    <a:cubicBezTo>
                      <a:pt x="225875" y="734588"/>
                      <a:pt x="225850" y="735353"/>
                      <a:pt x="225820" y="736157"/>
                    </a:cubicBezTo>
                    <a:cubicBezTo>
                      <a:pt x="230660" y="736930"/>
                      <a:pt x="235523" y="737631"/>
                      <a:pt x="240412" y="738247"/>
                    </a:cubicBezTo>
                    <a:cubicBezTo>
                      <a:pt x="249565" y="739398"/>
                      <a:pt x="258804" y="740272"/>
                      <a:pt x="268122" y="740857"/>
                    </a:cubicBezTo>
                    <a:cubicBezTo>
                      <a:pt x="274842" y="741278"/>
                      <a:pt x="281604" y="741544"/>
                      <a:pt x="288401" y="741664"/>
                    </a:cubicBezTo>
                    <a:cubicBezTo>
                      <a:pt x="288251" y="695111"/>
                      <a:pt x="287497" y="647503"/>
                      <a:pt x="286552" y="599088"/>
                    </a:cubicBezTo>
                    <a:cubicBezTo>
                      <a:pt x="290983" y="599409"/>
                      <a:pt x="295420" y="599631"/>
                      <a:pt x="299860" y="599755"/>
                    </a:cubicBezTo>
                    <a:cubicBezTo>
                      <a:pt x="305046" y="599705"/>
                      <a:pt x="310230" y="599521"/>
                      <a:pt x="315407" y="599204"/>
                    </a:cubicBezTo>
                    <a:cubicBezTo>
                      <a:pt x="314476" y="647691"/>
                      <a:pt x="313714" y="695291"/>
                      <a:pt x="313515" y="741530"/>
                    </a:cubicBezTo>
                    <a:cubicBezTo>
                      <a:pt x="318397" y="741383"/>
                      <a:pt x="323259" y="741161"/>
                      <a:pt x="328099" y="740857"/>
                    </a:cubicBezTo>
                    <a:cubicBezTo>
                      <a:pt x="337417" y="740272"/>
                      <a:pt x="346656" y="739398"/>
                      <a:pt x="355809" y="738247"/>
                    </a:cubicBezTo>
                    <a:cubicBezTo>
                      <a:pt x="362536" y="737400"/>
                      <a:pt x="369214" y="736400"/>
                      <a:pt x="375844" y="735256"/>
                    </a:cubicBezTo>
                    <a:cubicBezTo>
                      <a:pt x="375281" y="720339"/>
                      <a:pt x="373970" y="698725"/>
                      <a:pt x="373594" y="674718"/>
                    </a:cubicBezTo>
                    <a:cubicBezTo>
                      <a:pt x="373555" y="672178"/>
                      <a:pt x="373525" y="669614"/>
                      <a:pt x="373510" y="667031"/>
                    </a:cubicBezTo>
                    <a:cubicBezTo>
                      <a:pt x="373510" y="667009"/>
                      <a:pt x="373510" y="666988"/>
                      <a:pt x="373510" y="666966"/>
                    </a:cubicBezTo>
                    <a:cubicBezTo>
                      <a:pt x="373485" y="662884"/>
                      <a:pt x="373500" y="658749"/>
                      <a:pt x="373550" y="654601"/>
                    </a:cubicBezTo>
                    <a:cubicBezTo>
                      <a:pt x="373563" y="653480"/>
                      <a:pt x="373568" y="652363"/>
                      <a:pt x="373587" y="651240"/>
                    </a:cubicBezTo>
                    <a:cubicBezTo>
                      <a:pt x="373631" y="648587"/>
                      <a:pt x="373691" y="645930"/>
                      <a:pt x="373772" y="643270"/>
                    </a:cubicBezTo>
                    <a:cubicBezTo>
                      <a:pt x="374339" y="624552"/>
                      <a:pt x="375872" y="605813"/>
                      <a:pt x="379089" y="589079"/>
                    </a:cubicBezTo>
                    <a:cubicBezTo>
                      <a:pt x="387678" y="586691"/>
                      <a:pt x="396158" y="583922"/>
                      <a:pt x="404502" y="580781"/>
                    </a:cubicBezTo>
                    <a:cubicBezTo>
                      <a:pt x="394451" y="617542"/>
                      <a:pt x="399125" y="691835"/>
                      <a:pt x="398957" y="730618"/>
                    </a:cubicBezTo>
                    <a:cubicBezTo>
                      <a:pt x="402527" y="729802"/>
                      <a:pt x="406085" y="728956"/>
                      <a:pt x="409621" y="728056"/>
                    </a:cubicBezTo>
                    <a:cubicBezTo>
                      <a:pt x="418270" y="725854"/>
                      <a:pt x="426818" y="723393"/>
                      <a:pt x="435257" y="720690"/>
                    </a:cubicBezTo>
                    <a:cubicBezTo>
                      <a:pt x="454928" y="661525"/>
                      <a:pt x="432342" y="588851"/>
                      <a:pt x="483914" y="543194"/>
                    </a:cubicBezTo>
                    <a:cubicBezTo>
                      <a:pt x="554295" y="485864"/>
                      <a:pt x="595941" y="398408"/>
                      <a:pt x="595995" y="305234"/>
                    </a:cubicBezTo>
                    <a:cubicBezTo>
                      <a:pt x="595995" y="304938"/>
                      <a:pt x="595984" y="304644"/>
                      <a:pt x="595984" y="304348"/>
                    </a:cubicBezTo>
                    <a:cubicBezTo>
                      <a:pt x="596070" y="301946"/>
                      <a:pt x="596134" y="299535"/>
                      <a:pt x="596146" y="297102"/>
                    </a:cubicBezTo>
                    <a:cubicBezTo>
                      <a:pt x="596146" y="297095"/>
                      <a:pt x="596146" y="297088"/>
                      <a:pt x="596146" y="297081"/>
                    </a:cubicBezTo>
                    <a:cubicBezTo>
                      <a:pt x="596162" y="276117"/>
                      <a:pt x="593337" y="255439"/>
                      <a:pt x="588115" y="235342"/>
                    </a:cubicBezTo>
                    <a:cubicBezTo>
                      <a:pt x="560712" y="115818"/>
                      <a:pt x="464583" y="23483"/>
                      <a:pt x="344841" y="4642"/>
                    </a:cubicBezTo>
                    <a:cubicBezTo>
                      <a:pt x="342892" y="4258"/>
                      <a:pt x="340941" y="3900"/>
                      <a:pt x="338985" y="3562"/>
                    </a:cubicBezTo>
                    <a:cubicBezTo>
                      <a:pt x="326154" y="1349"/>
                      <a:pt x="313168" y="162"/>
                      <a:pt x="300022" y="77"/>
                    </a:cubicBezTo>
                    <a:cubicBezTo>
                      <a:pt x="299386" y="73"/>
                      <a:pt x="298748" y="82"/>
                      <a:pt x="298111" y="83"/>
                    </a:cubicBezTo>
                    <a:cubicBezTo>
                      <a:pt x="297475" y="82"/>
                      <a:pt x="296837" y="73"/>
                      <a:pt x="296201" y="77"/>
                    </a:cubicBezTo>
                    <a:close/>
                    <a:moveTo>
                      <a:pt x="299596" y="55193"/>
                    </a:moveTo>
                    <a:cubicBezTo>
                      <a:pt x="335020" y="55193"/>
                      <a:pt x="363569" y="88681"/>
                      <a:pt x="385247" y="155650"/>
                    </a:cubicBezTo>
                    <a:cubicBezTo>
                      <a:pt x="405160" y="151247"/>
                      <a:pt x="423315" y="149040"/>
                      <a:pt x="439706" y="149040"/>
                    </a:cubicBezTo>
                    <a:cubicBezTo>
                      <a:pt x="461556" y="149040"/>
                      <a:pt x="479358" y="152742"/>
                      <a:pt x="493105" y="160144"/>
                    </a:cubicBezTo>
                    <a:cubicBezTo>
                      <a:pt x="510725" y="169661"/>
                      <a:pt x="519542" y="184378"/>
                      <a:pt x="519542" y="204292"/>
                    </a:cubicBezTo>
                    <a:cubicBezTo>
                      <a:pt x="519542" y="232140"/>
                      <a:pt x="503059" y="264479"/>
                      <a:pt x="470107" y="301311"/>
                    </a:cubicBezTo>
                    <a:cubicBezTo>
                      <a:pt x="503058" y="338320"/>
                      <a:pt x="519541" y="370749"/>
                      <a:pt x="519541" y="398593"/>
                    </a:cubicBezTo>
                    <a:cubicBezTo>
                      <a:pt x="519541" y="435430"/>
                      <a:pt x="492134" y="453844"/>
                      <a:pt x="437325" y="453844"/>
                    </a:cubicBezTo>
                    <a:cubicBezTo>
                      <a:pt x="421464" y="453844"/>
                      <a:pt x="404104" y="451908"/>
                      <a:pt x="385247" y="448029"/>
                    </a:cubicBezTo>
                    <a:cubicBezTo>
                      <a:pt x="363570" y="514292"/>
                      <a:pt x="335020" y="547426"/>
                      <a:pt x="299596" y="547426"/>
                    </a:cubicBezTo>
                    <a:cubicBezTo>
                      <a:pt x="264874" y="547426"/>
                      <a:pt x="236677" y="514291"/>
                      <a:pt x="215000" y="448029"/>
                    </a:cubicBezTo>
                    <a:cubicBezTo>
                      <a:pt x="196140" y="452259"/>
                      <a:pt x="178343" y="454373"/>
                      <a:pt x="161600" y="454373"/>
                    </a:cubicBezTo>
                    <a:cubicBezTo>
                      <a:pt x="107494" y="454373"/>
                      <a:pt x="80443" y="435781"/>
                      <a:pt x="80443" y="398593"/>
                    </a:cubicBezTo>
                    <a:cubicBezTo>
                      <a:pt x="80443" y="371279"/>
                      <a:pt x="96742" y="338848"/>
                      <a:pt x="129348" y="301309"/>
                    </a:cubicBezTo>
                    <a:cubicBezTo>
                      <a:pt x="96568" y="264654"/>
                      <a:pt x="80179" y="232668"/>
                      <a:pt x="80179" y="205348"/>
                    </a:cubicBezTo>
                    <a:cubicBezTo>
                      <a:pt x="80179" y="167809"/>
                      <a:pt x="106789" y="149040"/>
                      <a:pt x="160015" y="149040"/>
                    </a:cubicBezTo>
                    <a:cubicBezTo>
                      <a:pt x="176406" y="149040"/>
                      <a:pt x="194382" y="151245"/>
                      <a:pt x="213945" y="155648"/>
                    </a:cubicBezTo>
                    <a:cubicBezTo>
                      <a:pt x="236853" y="88680"/>
                      <a:pt x="265403" y="55193"/>
                      <a:pt x="299596" y="55193"/>
                    </a:cubicBezTo>
                    <a:close/>
                    <a:moveTo>
                      <a:pt x="299060" y="96415"/>
                    </a:moveTo>
                    <a:cubicBezTo>
                      <a:pt x="269854" y="96599"/>
                      <a:pt x="240870" y="117148"/>
                      <a:pt x="225840" y="157501"/>
                    </a:cubicBezTo>
                    <a:cubicBezTo>
                      <a:pt x="249277" y="162614"/>
                      <a:pt x="273596" y="171159"/>
                      <a:pt x="298802" y="183142"/>
                    </a:cubicBezTo>
                    <a:cubicBezTo>
                      <a:pt x="326117" y="170808"/>
                      <a:pt x="351053" y="162259"/>
                      <a:pt x="373616" y="157501"/>
                    </a:cubicBezTo>
                    <a:cubicBezTo>
                      <a:pt x="357694" y="116408"/>
                      <a:pt x="328267" y="96229"/>
                      <a:pt x="299060" y="96415"/>
                    </a:cubicBezTo>
                    <a:close/>
                    <a:moveTo>
                      <a:pt x="406232" y="164184"/>
                    </a:moveTo>
                    <a:cubicBezTo>
                      <a:pt x="400482" y="164113"/>
                      <a:pt x="394532" y="164513"/>
                      <a:pt x="388419" y="165430"/>
                    </a:cubicBezTo>
                    <a:cubicBezTo>
                      <a:pt x="394936" y="187107"/>
                      <a:pt x="399787" y="212399"/>
                      <a:pt x="402959" y="241301"/>
                    </a:cubicBezTo>
                    <a:cubicBezTo>
                      <a:pt x="426751" y="259806"/>
                      <a:pt x="446137" y="276551"/>
                      <a:pt x="461118" y="291528"/>
                    </a:cubicBezTo>
                    <a:cubicBezTo>
                      <a:pt x="513855" y="231652"/>
                      <a:pt x="474067" y="165027"/>
                      <a:pt x="406232" y="164184"/>
                    </a:cubicBezTo>
                    <a:close/>
                    <a:moveTo>
                      <a:pt x="192144" y="164879"/>
                    </a:moveTo>
                    <a:cubicBezTo>
                      <a:pt x="117219" y="164937"/>
                      <a:pt x="85295" y="237775"/>
                      <a:pt x="138336" y="293379"/>
                    </a:cubicBezTo>
                    <a:cubicBezTo>
                      <a:pt x="155605" y="274874"/>
                      <a:pt x="175256" y="257868"/>
                      <a:pt x="197288" y="242359"/>
                    </a:cubicBezTo>
                    <a:cubicBezTo>
                      <a:pt x="199932" y="216278"/>
                      <a:pt x="204865" y="190986"/>
                      <a:pt x="212094" y="166487"/>
                    </a:cubicBezTo>
                    <a:cubicBezTo>
                      <a:pt x="205152" y="165393"/>
                      <a:pt x="198493" y="164875"/>
                      <a:pt x="192144" y="164879"/>
                    </a:cubicBezTo>
                    <a:close/>
                    <a:moveTo>
                      <a:pt x="377581" y="167546"/>
                    </a:moveTo>
                    <a:cubicBezTo>
                      <a:pt x="360306" y="171602"/>
                      <a:pt x="338279" y="178475"/>
                      <a:pt x="311493" y="188166"/>
                    </a:cubicBezTo>
                    <a:cubicBezTo>
                      <a:pt x="337751" y="201561"/>
                      <a:pt x="351320" y="208520"/>
                      <a:pt x="352204" y="209049"/>
                    </a:cubicBezTo>
                    <a:cubicBezTo>
                      <a:pt x="365594" y="216451"/>
                      <a:pt x="378638" y="224912"/>
                      <a:pt x="391327" y="234429"/>
                    </a:cubicBezTo>
                    <a:cubicBezTo>
                      <a:pt x="389741" y="222268"/>
                      <a:pt x="385156" y="199975"/>
                      <a:pt x="377581" y="167546"/>
                    </a:cubicBezTo>
                    <a:close/>
                    <a:moveTo>
                      <a:pt x="221875" y="168338"/>
                    </a:moveTo>
                    <a:cubicBezTo>
                      <a:pt x="217289" y="183498"/>
                      <a:pt x="212708" y="205877"/>
                      <a:pt x="208128" y="235484"/>
                    </a:cubicBezTo>
                    <a:cubicBezTo>
                      <a:pt x="225220" y="221035"/>
                      <a:pt x="244609" y="208875"/>
                      <a:pt x="266287" y="199003"/>
                    </a:cubicBezTo>
                    <a:cubicBezTo>
                      <a:pt x="270867" y="196889"/>
                      <a:pt x="277741" y="193630"/>
                      <a:pt x="286907" y="189223"/>
                    </a:cubicBezTo>
                    <a:cubicBezTo>
                      <a:pt x="264523" y="179355"/>
                      <a:pt x="242846" y="172395"/>
                      <a:pt x="221875" y="168338"/>
                    </a:cubicBezTo>
                    <a:close/>
                    <a:moveTo>
                      <a:pt x="299596" y="193980"/>
                    </a:moveTo>
                    <a:cubicBezTo>
                      <a:pt x="270161" y="205084"/>
                      <a:pt x="239321" y="222795"/>
                      <a:pt x="207069" y="247116"/>
                    </a:cubicBezTo>
                    <a:cubicBezTo>
                      <a:pt x="204598" y="268091"/>
                      <a:pt x="203367" y="286153"/>
                      <a:pt x="203367" y="301309"/>
                    </a:cubicBezTo>
                    <a:cubicBezTo>
                      <a:pt x="203367" y="316290"/>
                      <a:pt x="204597" y="334709"/>
                      <a:pt x="207069" y="356559"/>
                    </a:cubicBezTo>
                    <a:cubicBezTo>
                      <a:pt x="239671" y="379120"/>
                      <a:pt x="270516" y="396832"/>
                      <a:pt x="299596" y="409695"/>
                    </a:cubicBezTo>
                    <a:cubicBezTo>
                      <a:pt x="324974" y="400178"/>
                      <a:pt x="356168" y="382116"/>
                      <a:pt x="393178" y="355502"/>
                    </a:cubicBezTo>
                    <a:cubicBezTo>
                      <a:pt x="395116" y="339291"/>
                      <a:pt x="396085" y="321228"/>
                      <a:pt x="396085" y="301311"/>
                    </a:cubicBezTo>
                    <a:cubicBezTo>
                      <a:pt x="396085" y="282455"/>
                      <a:pt x="395116" y="264392"/>
                      <a:pt x="393178" y="247118"/>
                    </a:cubicBezTo>
                    <a:cubicBezTo>
                      <a:pt x="383306" y="240244"/>
                      <a:pt x="368236" y="230376"/>
                      <a:pt x="347973" y="217509"/>
                    </a:cubicBezTo>
                    <a:cubicBezTo>
                      <a:pt x="333697" y="209226"/>
                      <a:pt x="317572" y="201383"/>
                      <a:pt x="299596" y="193980"/>
                    </a:cubicBezTo>
                    <a:close/>
                    <a:moveTo>
                      <a:pt x="196231" y="255047"/>
                    </a:moveTo>
                    <a:cubicBezTo>
                      <a:pt x="176491" y="270206"/>
                      <a:pt x="159485" y="285976"/>
                      <a:pt x="145209" y="302366"/>
                    </a:cubicBezTo>
                    <a:cubicBezTo>
                      <a:pt x="159131" y="317348"/>
                      <a:pt x="175874" y="332416"/>
                      <a:pt x="195437" y="347572"/>
                    </a:cubicBezTo>
                    <a:cubicBezTo>
                      <a:pt x="194025" y="328009"/>
                      <a:pt x="193322" y="312590"/>
                      <a:pt x="193322" y="301309"/>
                    </a:cubicBezTo>
                    <a:cubicBezTo>
                      <a:pt x="193323" y="285976"/>
                      <a:pt x="194289" y="270557"/>
                      <a:pt x="196231" y="255047"/>
                    </a:cubicBezTo>
                    <a:close/>
                    <a:moveTo>
                      <a:pt x="405074" y="256104"/>
                    </a:moveTo>
                    <a:cubicBezTo>
                      <a:pt x="405775" y="265976"/>
                      <a:pt x="406131" y="279724"/>
                      <a:pt x="406131" y="297345"/>
                    </a:cubicBezTo>
                    <a:lnTo>
                      <a:pt x="406131" y="307126"/>
                    </a:lnTo>
                    <a:cubicBezTo>
                      <a:pt x="406131" y="323515"/>
                      <a:pt x="405425" y="336998"/>
                      <a:pt x="404017" y="347572"/>
                    </a:cubicBezTo>
                    <a:cubicBezTo>
                      <a:pt x="415821" y="337882"/>
                      <a:pt x="432566" y="322459"/>
                      <a:pt x="454244" y="301311"/>
                    </a:cubicBezTo>
                    <a:cubicBezTo>
                      <a:pt x="442963" y="289328"/>
                      <a:pt x="426573" y="274259"/>
                      <a:pt x="405074" y="256104"/>
                    </a:cubicBezTo>
                    <a:close/>
                    <a:moveTo>
                      <a:pt x="299860" y="263243"/>
                    </a:moveTo>
                    <a:cubicBezTo>
                      <a:pt x="310606" y="263243"/>
                      <a:pt x="320036" y="266989"/>
                      <a:pt x="328145" y="274479"/>
                    </a:cubicBezTo>
                    <a:cubicBezTo>
                      <a:pt x="336250" y="281971"/>
                      <a:pt x="340306" y="291090"/>
                      <a:pt x="340306" y="301838"/>
                    </a:cubicBezTo>
                    <a:cubicBezTo>
                      <a:pt x="340306" y="312591"/>
                      <a:pt x="336250" y="321712"/>
                      <a:pt x="328145" y="329199"/>
                    </a:cubicBezTo>
                    <a:cubicBezTo>
                      <a:pt x="320037" y="336693"/>
                      <a:pt x="310606" y="340434"/>
                      <a:pt x="299860" y="340434"/>
                    </a:cubicBezTo>
                    <a:cubicBezTo>
                      <a:pt x="289107" y="340434"/>
                      <a:pt x="279676" y="336693"/>
                      <a:pt x="271572" y="329199"/>
                    </a:cubicBezTo>
                    <a:cubicBezTo>
                      <a:pt x="263464" y="321712"/>
                      <a:pt x="259411" y="312590"/>
                      <a:pt x="259411" y="301838"/>
                    </a:cubicBezTo>
                    <a:cubicBezTo>
                      <a:pt x="259411" y="291090"/>
                      <a:pt x="263463" y="281972"/>
                      <a:pt x="271572" y="274479"/>
                    </a:cubicBezTo>
                    <a:cubicBezTo>
                      <a:pt x="279675" y="266990"/>
                      <a:pt x="289107" y="263243"/>
                      <a:pt x="299860" y="263243"/>
                    </a:cubicBezTo>
                    <a:close/>
                    <a:moveTo>
                      <a:pt x="137278" y="311091"/>
                    </a:moveTo>
                    <a:cubicBezTo>
                      <a:pt x="80097" y="382443"/>
                      <a:pt x="129026" y="450100"/>
                      <a:pt x="212092" y="437189"/>
                    </a:cubicBezTo>
                    <a:cubicBezTo>
                      <a:pt x="205040" y="414455"/>
                      <a:pt x="200105" y="389518"/>
                      <a:pt x="197288" y="362376"/>
                    </a:cubicBezTo>
                    <a:cubicBezTo>
                      <a:pt x="178605" y="348629"/>
                      <a:pt x="158601" y="331538"/>
                      <a:pt x="137278" y="311091"/>
                    </a:cubicBezTo>
                    <a:close/>
                    <a:moveTo>
                      <a:pt x="462175" y="311091"/>
                    </a:moveTo>
                    <a:cubicBezTo>
                      <a:pt x="446487" y="326952"/>
                      <a:pt x="426751" y="344050"/>
                      <a:pt x="402959" y="362376"/>
                    </a:cubicBezTo>
                    <a:cubicBezTo>
                      <a:pt x="399786" y="390398"/>
                      <a:pt x="394937" y="415338"/>
                      <a:pt x="388421" y="437189"/>
                    </a:cubicBezTo>
                    <a:cubicBezTo>
                      <a:pt x="483401" y="446216"/>
                      <a:pt x="518823" y="379234"/>
                      <a:pt x="462175" y="311091"/>
                    </a:cubicBezTo>
                    <a:close/>
                    <a:moveTo>
                      <a:pt x="208128" y="368192"/>
                    </a:moveTo>
                    <a:cubicBezTo>
                      <a:pt x="212531" y="397978"/>
                      <a:pt x="217467" y="420271"/>
                      <a:pt x="222932" y="435075"/>
                    </a:cubicBezTo>
                    <a:cubicBezTo>
                      <a:pt x="242494" y="431730"/>
                      <a:pt x="264172" y="424854"/>
                      <a:pt x="287964" y="414454"/>
                    </a:cubicBezTo>
                    <a:cubicBezTo>
                      <a:pt x="252012" y="397006"/>
                      <a:pt x="225398" y="381589"/>
                      <a:pt x="208128" y="368192"/>
                    </a:cubicBezTo>
                    <a:close/>
                    <a:moveTo>
                      <a:pt x="392121" y="369250"/>
                    </a:moveTo>
                    <a:cubicBezTo>
                      <a:pt x="372381" y="381940"/>
                      <a:pt x="359428" y="390047"/>
                      <a:pt x="353261" y="393570"/>
                    </a:cubicBezTo>
                    <a:cubicBezTo>
                      <a:pt x="338457" y="402385"/>
                      <a:pt x="324883" y="409344"/>
                      <a:pt x="312551" y="414454"/>
                    </a:cubicBezTo>
                    <a:cubicBezTo>
                      <a:pt x="340573" y="425558"/>
                      <a:pt x="362249" y="432431"/>
                      <a:pt x="377581" y="435075"/>
                    </a:cubicBezTo>
                    <a:cubicBezTo>
                      <a:pt x="383398" y="415161"/>
                      <a:pt x="388242" y="393220"/>
                      <a:pt x="392121" y="369250"/>
                    </a:cubicBezTo>
                    <a:close/>
                    <a:moveTo>
                      <a:pt x="300653" y="420534"/>
                    </a:moveTo>
                    <a:cubicBezTo>
                      <a:pt x="272102" y="432695"/>
                      <a:pt x="247162" y="440891"/>
                      <a:pt x="225840" y="445120"/>
                    </a:cubicBezTo>
                    <a:cubicBezTo>
                      <a:pt x="260691" y="529660"/>
                      <a:pt x="341564" y="527312"/>
                      <a:pt x="373616" y="445120"/>
                    </a:cubicBezTo>
                    <a:cubicBezTo>
                      <a:pt x="350174" y="440189"/>
                      <a:pt x="325853" y="431992"/>
                      <a:pt x="300653" y="4205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83E5B1A-DB4A-4147-8985-89F559B75FFE}"/>
                  </a:ext>
                </a:extLst>
              </p:cNvPr>
              <p:cNvSpPr/>
              <p:nvPr/>
            </p:nvSpPr>
            <p:spPr>
              <a:xfrm>
                <a:off x="4340055" y="3702207"/>
                <a:ext cx="707059" cy="234700"/>
              </a:xfrm>
              <a:custGeom>
                <a:avLst/>
                <a:gdLst/>
                <a:ahLst/>
                <a:cxnLst/>
                <a:rect l="0" t="0" r="0" b="0"/>
                <a:pathLst>
                  <a:path w="707059" h="234699">
                    <a:moveTo>
                      <a:pt x="380827" y="1696"/>
                    </a:moveTo>
                    <a:lnTo>
                      <a:pt x="374141" y="100088"/>
                    </a:lnTo>
                    <a:cubicBezTo>
                      <a:pt x="366826" y="99620"/>
                      <a:pt x="361422" y="99377"/>
                      <a:pt x="353990" y="99374"/>
                    </a:cubicBezTo>
                    <a:cubicBezTo>
                      <a:pt x="346556" y="99378"/>
                      <a:pt x="341152" y="99620"/>
                      <a:pt x="333835" y="100088"/>
                    </a:cubicBezTo>
                    <a:lnTo>
                      <a:pt x="327150" y="1696"/>
                    </a:lnTo>
                    <a:cubicBezTo>
                      <a:pt x="346343" y="436"/>
                      <a:pt x="361745" y="471"/>
                      <a:pt x="380827" y="1696"/>
                    </a:cubicBezTo>
                    <a:close/>
                    <a:moveTo>
                      <a:pt x="515490" y="31034"/>
                    </a:moveTo>
                    <a:cubicBezTo>
                      <a:pt x="531437" y="37266"/>
                      <a:pt x="546933" y="44402"/>
                      <a:pt x="561921" y="52365"/>
                    </a:cubicBezTo>
                    <a:lnTo>
                      <a:pt x="561840" y="52511"/>
                    </a:lnTo>
                    <a:cubicBezTo>
                      <a:pt x="562236" y="52721"/>
                      <a:pt x="562634" y="52926"/>
                      <a:pt x="563029" y="53137"/>
                    </a:cubicBezTo>
                    <a:lnTo>
                      <a:pt x="515439" y="139560"/>
                    </a:lnTo>
                    <a:cubicBezTo>
                      <a:pt x="504219" y="133593"/>
                      <a:pt x="492635" y="128222"/>
                      <a:pt x="480723" y="123501"/>
                    </a:cubicBezTo>
                    <a:lnTo>
                      <a:pt x="480765" y="123394"/>
                    </a:lnTo>
                    <a:cubicBezTo>
                      <a:pt x="480273" y="123199"/>
                      <a:pt x="479784" y="122998"/>
                      <a:pt x="479290" y="122806"/>
                    </a:cubicBezTo>
                    <a:close/>
                    <a:moveTo>
                      <a:pt x="192486" y="31034"/>
                    </a:moveTo>
                    <a:lnTo>
                      <a:pt x="228686" y="122806"/>
                    </a:lnTo>
                    <a:cubicBezTo>
                      <a:pt x="228193" y="122998"/>
                      <a:pt x="227704" y="123199"/>
                      <a:pt x="227211" y="123394"/>
                    </a:cubicBezTo>
                    <a:lnTo>
                      <a:pt x="227254" y="123501"/>
                    </a:lnTo>
                    <a:cubicBezTo>
                      <a:pt x="215342" y="128222"/>
                      <a:pt x="203758" y="133593"/>
                      <a:pt x="192539" y="139560"/>
                    </a:cubicBezTo>
                    <a:lnTo>
                      <a:pt x="144948" y="53137"/>
                    </a:lnTo>
                    <a:cubicBezTo>
                      <a:pt x="145342" y="52926"/>
                      <a:pt x="145742" y="52721"/>
                      <a:pt x="146136" y="52511"/>
                    </a:cubicBezTo>
                    <a:lnTo>
                      <a:pt x="146055" y="52365"/>
                    </a:lnTo>
                    <a:cubicBezTo>
                      <a:pt x="161044" y="44402"/>
                      <a:pt x="176541" y="37266"/>
                      <a:pt x="192486" y="31034"/>
                    </a:cubicBezTo>
                    <a:close/>
                    <a:moveTo>
                      <a:pt x="673906" y="136914"/>
                    </a:moveTo>
                    <a:cubicBezTo>
                      <a:pt x="685732" y="149204"/>
                      <a:pt x="696853" y="162174"/>
                      <a:pt x="707213" y="175758"/>
                    </a:cubicBezTo>
                    <a:lnTo>
                      <a:pt x="706984" y="175928"/>
                    </a:lnTo>
                    <a:cubicBezTo>
                      <a:pt x="707060" y="176028"/>
                      <a:pt x="707138" y="176125"/>
                      <a:pt x="707213" y="176225"/>
                    </a:cubicBezTo>
                    <a:lnTo>
                      <a:pt x="627770" y="234744"/>
                    </a:lnTo>
                    <a:cubicBezTo>
                      <a:pt x="619998" y="224611"/>
                      <a:pt x="611676" y="214925"/>
                      <a:pt x="602852" y="205722"/>
                    </a:cubicBezTo>
                    <a:lnTo>
                      <a:pt x="603035" y="205547"/>
                    </a:lnTo>
                    <a:cubicBezTo>
                      <a:pt x="602880" y="205385"/>
                      <a:pt x="602727" y="205219"/>
                      <a:pt x="602571" y="205057"/>
                    </a:cubicBezTo>
                    <a:close/>
                    <a:moveTo>
                      <a:pt x="34072" y="136914"/>
                    </a:moveTo>
                    <a:lnTo>
                      <a:pt x="105407" y="205057"/>
                    </a:lnTo>
                    <a:cubicBezTo>
                      <a:pt x="105250" y="205219"/>
                      <a:pt x="105098" y="205385"/>
                      <a:pt x="104942" y="205547"/>
                    </a:cubicBezTo>
                    <a:lnTo>
                      <a:pt x="105125" y="205722"/>
                    </a:lnTo>
                    <a:cubicBezTo>
                      <a:pt x="96302" y="214925"/>
                      <a:pt x="87980" y="224611"/>
                      <a:pt x="80208" y="234744"/>
                    </a:cubicBezTo>
                    <a:lnTo>
                      <a:pt x="764" y="176225"/>
                    </a:lnTo>
                    <a:cubicBezTo>
                      <a:pt x="840" y="176125"/>
                      <a:pt x="918" y="176028"/>
                      <a:pt x="993" y="175928"/>
                    </a:cubicBezTo>
                    <a:lnTo>
                      <a:pt x="764" y="175758"/>
                    </a:lnTo>
                    <a:cubicBezTo>
                      <a:pt x="11123" y="162174"/>
                      <a:pt x="22245" y="149204"/>
                      <a:pt x="34072" y="136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2CB094-D0BA-4309-91C4-D097E76001F5}"/>
                  </a:ext>
                </a:extLst>
              </p:cNvPr>
              <p:cNvSpPr/>
              <p:nvPr/>
            </p:nvSpPr>
            <p:spPr>
              <a:xfrm>
                <a:off x="4255429" y="4026152"/>
                <a:ext cx="876675" cy="422065"/>
              </a:xfrm>
              <a:custGeom>
                <a:avLst/>
                <a:gdLst/>
                <a:ahLst/>
                <a:cxnLst/>
                <a:rect l="0" t="0" r="0" b="0"/>
                <a:pathLst>
                  <a:path w="876674" h="422065">
                    <a:moveTo>
                      <a:pt x="11600" y="764"/>
                    </a:moveTo>
                    <a:cubicBezTo>
                      <a:pt x="7110" y="16608"/>
                      <a:pt x="3484" y="32815"/>
                      <a:pt x="764" y="49325"/>
                    </a:cubicBezTo>
                    <a:lnTo>
                      <a:pt x="98335" y="63772"/>
                    </a:lnTo>
                    <a:cubicBezTo>
                      <a:pt x="100424" y="51452"/>
                      <a:pt x="103159" y="39349"/>
                      <a:pt x="106517" y="27507"/>
                    </a:cubicBezTo>
                    <a:lnTo>
                      <a:pt x="11600" y="764"/>
                    </a:lnTo>
                    <a:close/>
                    <a:moveTo>
                      <a:pt x="865628" y="764"/>
                    </a:moveTo>
                    <a:lnTo>
                      <a:pt x="770710" y="27509"/>
                    </a:lnTo>
                    <a:cubicBezTo>
                      <a:pt x="774069" y="39351"/>
                      <a:pt x="776805" y="51452"/>
                      <a:pt x="778892" y="63772"/>
                    </a:cubicBezTo>
                    <a:lnTo>
                      <a:pt x="876465" y="49323"/>
                    </a:lnTo>
                    <a:cubicBezTo>
                      <a:pt x="873745" y="32814"/>
                      <a:pt x="870119" y="16608"/>
                      <a:pt x="865628" y="764"/>
                    </a:cubicBezTo>
                    <a:close/>
                    <a:moveTo>
                      <a:pt x="100374" y="190682"/>
                    </a:moveTo>
                    <a:lnTo>
                      <a:pt x="3698" y="210181"/>
                    </a:lnTo>
                    <a:cubicBezTo>
                      <a:pt x="7134" y="227152"/>
                      <a:pt x="11539" y="243772"/>
                      <a:pt x="16854" y="259982"/>
                    </a:cubicBezTo>
                    <a:lnTo>
                      <a:pt x="110280" y="228331"/>
                    </a:lnTo>
                    <a:cubicBezTo>
                      <a:pt x="106295" y="216068"/>
                      <a:pt x="102977" y="203504"/>
                      <a:pt x="100374" y="190682"/>
                    </a:cubicBezTo>
                    <a:close/>
                    <a:moveTo>
                      <a:pt x="776855" y="190682"/>
                    </a:moveTo>
                    <a:cubicBezTo>
                      <a:pt x="774251" y="203504"/>
                      <a:pt x="770934" y="216069"/>
                      <a:pt x="766949" y="228333"/>
                    </a:cubicBezTo>
                    <a:lnTo>
                      <a:pt x="860374" y="259982"/>
                    </a:lnTo>
                    <a:cubicBezTo>
                      <a:pt x="865689" y="243772"/>
                      <a:pt x="870094" y="227152"/>
                      <a:pt x="873531" y="210181"/>
                    </a:cubicBezTo>
                    <a:lnTo>
                      <a:pt x="776855" y="190682"/>
                    </a:lnTo>
                    <a:close/>
                    <a:moveTo>
                      <a:pt x="160692" y="326282"/>
                    </a:moveTo>
                    <a:lnTo>
                      <a:pt x="80246" y="383380"/>
                    </a:lnTo>
                    <a:cubicBezTo>
                      <a:pt x="90130" y="396890"/>
                      <a:pt x="100753" y="409825"/>
                      <a:pt x="112066" y="422116"/>
                    </a:cubicBezTo>
                    <a:lnTo>
                      <a:pt x="184590" y="355245"/>
                    </a:lnTo>
                    <a:cubicBezTo>
                      <a:pt x="176116" y="346037"/>
                      <a:pt x="168135" y="336370"/>
                      <a:pt x="160692" y="326282"/>
                    </a:cubicBezTo>
                    <a:close/>
                    <a:moveTo>
                      <a:pt x="716535" y="326282"/>
                    </a:moveTo>
                    <a:cubicBezTo>
                      <a:pt x="709092" y="336369"/>
                      <a:pt x="701112" y="346036"/>
                      <a:pt x="692639" y="355243"/>
                    </a:cubicBezTo>
                    <a:lnTo>
                      <a:pt x="765162" y="422116"/>
                    </a:lnTo>
                    <a:cubicBezTo>
                      <a:pt x="776475" y="409825"/>
                      <a:pt x="787097" y="396890"/>
                      <a:pt x="796980" y="383380"/>
                    </a:cubicBezTo>
                    <a:lnTo>
                      <a:pt x="716535" y="326282"/>
                    </a:ln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88722C-1A30-440E-B59B-19C29E2AE01A}"/>
                </a:ext>
              </a:extLst>
            </p:cNvPr>
            <p:cNvSpPr txBox="1"/>
            <p:nvPr/>
          </p:nvSpPr>
          <p:spPr>
            <a:xfrm>
              <a:off x="4500488" y="2355010"/>
              <a:ext cx="1415736" cy="94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>
                  <a:latin typeface="Corbel" panose="020B0503020204020204" pitchFamily="34" charset="0"/>
                </a:rPr>
                <a:t>Citable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Stable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Indexed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Version of record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72CB517-FB30-4293-A8F5-B8769CD4BB54}"/>
                </a:ext>
              </a:extLst>
            </p:cNvPr>
            <p:cNvCxnSpPr>
              <a:cxnSpLocks/>
            </p:cNvCxnSpPr>
            <p:nvPr/>
          </p:nvCxnSpPr>
          <p:spPr>
            <a:xfrm>
              <a:off x="4514775" y="2400176"/>
              <a:ext cx="0" cy="768001"/>
            </a:xfrm>
            <a:prstGeom prst="line">
              <a:avLst/>
            </a:prstGeom>
            <a:ln w="76200">
              <a:solidFill>
                <a:srgbClr val="6F99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7DA4E8F-102E-4AD2-98BE-B641F1F33CB2}"/>
              </a:ext>
            </a:extLst>
          </p:cNvPr>
          <p:cNvGrpSpPr/>
          <p:nvPr/>
        </p:nvGrpSpPr>
        <p:grpSpPr>
          <a:xfrm>
            <a:off x="30790" y="1743554"/>
            <a:ext cx="2770685" cy="4554958"/>
            <a:chOff x="476356" y="2057644"/>
            <a:chExt cx="1631626" cy="26823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2A8F27A-9EAC-4E45-8767-87A5C9398721}"/>
                </a:ext>
              </a:extLst>
            </p:cNvPr>
            <p:cNvGrpSpPr/>
            <p:nvPr/>
          </p:nvGrpSpPr>
          <p:grpSpPr>
            <a:xfrm>
              <a:off x="720650" y="3274151"/>
              <a:ext cx="928340" cy="1194062"/>
              <a:chOff x="960867" y="3222534"/>
              <a:chExt cx="1237786" cy="159208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B3295B9-01EF-41D6-81FB-CFAEE63378B3}"/>
                  </a:ext>
                </a:extLst>
              </p:cNvPr>
              <p:cNvSpPr/>
              <p:nvPr/>
            </p:nvSpPr>
            <p:spPr>
              <a:xfrm rot="18900000">
                <a:off x="960867" y="3576831"/>
                <a:ext cx="1237786" cy="1237786"/>
              </a:xfrm>
              <a:prstGeom prst="ellipse">
                <a:avLst/>
              </a:prstGeom>
              <a:solidFill>
                <a:srgbClr val="6F99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75" name="Arrow: Down 74">
                <a:extLst>
                  <a:ext uri="{FF2B5EF4-FFF2-40B4-BE49-F238E27FC236}">
                    <a16:creationId xmlns:a16="http://schemas.microsoft.com/office/drawing/2014/main" id="{C710F722-B40F-4D2B-B057-7180CB0EFF88}"/>
                  </a:ext>
                </a:extLst>
              </p:cNvPr>
              <p:cNvSpPr/>
              <p:nvPr/>
            </p:nvSpPr>
            <p:spPr>
              <a:xfrm rot="10800000">
                <a:off x="1354014" y="3222534"/>
                <a:ext cx="450864" cy="549118"/>
              </a:xfrm>
              <a:prstGeom prst="downArrow">
                <a:avLst>
                  <a:gd name="adj1" fmla="val 100000"/>
                  <a:gd name="adj2" fmla="val 51601"/>
                </a:avLst>
              </a:prstGeom>
              <a:solidFill>
                <a:srgbClr val="6F99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/>
              </a:p>
            </p:txBody>
          </p:sp>
        </p:grp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9BF182EF-1890-4AED-8D8D-4C65B3B56AF4}"/>
                </a:ext>
              </a:extLst>
            </p:cNvPr>
            <p:cNvSpPr/>
            <p:nvPr/>
          </p:nvSpPr>
          <p:spPr>
            <a:xfrm rot="18000000">
              <a:off x="1477351" y="2833538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5ACE838-DB81-46D0-85DC-23AF029C9B88}"/>
                </a:ext>
              </a:extLst>
            </p:cNvPr>
            <p:cNvSpPr/>
            <p:nvPr/>
          </p:nvSpPr>
          <p:spPr>
            <a:xfrm rot="4500000">
              <a:off x="723940" y="2327676"/>
              <a:ext cx="928340" cy="928340"/>
            </a:xfrm>
            <a:prstGeom prst="ellipse">
              <a:avLst/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8FA5A28-0D45-4B31-97EE-F031C5019E91}"/>
                </a:ext>
              </a:extLst>
            </p:cNvPr>
            <p:cNvSpPr txBox="1"/>
            <p:nvPr/>
          </p:nvSpPr>
          <p:spPr>
            <a:xfrm>
              <a:off x="552107" y="2057644"/>
              <a:ext cx="1289148" cy="26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Preprint server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9984F67-D146-4066-988A-47D110AE83A7}"/>
                </a:ext>
              </a:extLst>
            </p:cNvPr>
            <p:cNvSpPr txBox="1"/>
            <p:nvPr/>
          </p:nvSpPr>
          <p:spPr>
            <a:xfrm>
              <a:off x="476356" y="4478398"/>
              <a:ext cx="1631626" cy="2616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Wikipedia as preprint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FFF3195-9A02-4568-9718-0E460C4DC6F1}"/>
                </a:ext>
              </a:extLst>
            </p:cNvPr>
            <p:cNvGrpSpPr/>
            <p:nvPr/>
          </p:nvGrpSpPr>
          <p:grpSpPr>
            <a:xfrm>
              <a:off x="861599" y="2467543"/>
              <a:ext cx="646241" cy="655586"/>
              <a:chOff x="934724" y="3726033"/>
              <a:chExt cx="861654" cy="874114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F2CF862-C612-44EF-AECF-0FBB87D4BE55}"/>
                  </a:ext>
                </a:extLst>
              </p:cNvPr>
              <p:cNvSpPr/>
              <p:nvPr/>
            </p:nvSpPr>
            <p:spPr>
              <a:xfrm>
                <a:off x="1072807" y="3871279"/>
                <a:ext cx="585421" cy="728868"/>
              </a:xfrm>
              <a:custGeom>
                <a:avLst/>
                <a:gdLst/>
                <a:ahLst/>
                <a:cxnLst/>
                <a:rect l="0" t="0" r="0" b="0"/>
                <a:pathLst>
                  <a:path w="585420" h="728867">
                    <a:moveTo>
                      <a:pt x="291124" y="75"/>
                    </a:moveTo>
                    <a:cubicBezTo>
                      <a:pt x="278203" y="157"/>
                      <a:pt x="265439" y="1324"/>
                      <a:pt x="252828" y="3499"/>
                    </a:cubicBezTo>
                    <a:cubicBezTo>
                      <a:pt x="250906" y="3830"/>
                      <a:pt x="248988" y="4182"/>
                      <a:pt x="247073" y="4561"/>
                    </a:cubicBezTo>
                    <a:cubicBezTo>
                      <a:pt x="158968" y="18424"/>
                      <a:pt x="83873" y="72771"/>
                      <a:pt x="40384" y="148503"/>
                    </a:cubicBezTo>
                    <a:cubicBezTo>
                      <a:pt x="70903" y="155489"/>
                      <a:pt x="100369" y="161372"/>
                      <a:pt x="128796" y="166178"/>
                    </a:cubicBezTo>
                    <a:cubicBezTo>
                      <a:pt x="125990" y="172167"/>
                      <a:pt x="123319" y="178254"/>
                      <a:pt x="120805" y="184431"/>
                    </a:cubicBezTo>
                    <a:cubicBezTo>
                      <a:pt x="90531" y="179344"/>
                      <a:pt x="60441" y="173434"/>
                      <a:pt x="30456" y="167312"/>
                    </a:cubicBezTo>
                    <a:cubicBezTo>
                      <a:pt x="20709" y="187462"/>
                      <a:pt x="13104" y="208897"/>
                      <a:pt x="7966" y="231308"/>
                    </a:cubicBezTo>
                    <a:cubicBezTo>
                      <a:pt x="6584" y="236625"/>
                      <a:pt x="5380" y="241985"/>
                      <a:pt x="4348" y="247380"/>
                    </a:cubicBezTo>
                    <a:cubicBezTo>
                      <a:pt x="37010" y="254264"/>
                      <a:pt x="68564" y="260092"/>
                      <a:pt x="99031" y="264891"/>
                    </a:cubicBezTo>
                    <a:cubicBezTo>
                      <a:pt x="98199" y="271251"/>
                      <a:pt x="97584" y="277657"/>
                      <a:pt x="97191" y="284102"/>
                    </a:cubicBezTo>
                    <a:cubicBezTo>
                      <a:pt x="65301" y="279221"/>
                      <a:pt x="33581" y="273566"/>
                      <a:pt x="1356" y="267601"/>
                    </a:cubicBezTo>
                    <a:cubicBezTo>
                      <a:pt x="509" y="275675"/>
                      <a:pt x="68" y="283810"/>
                      <a:pt x="74" y="291990"/>
                    </a:cubicBezTo>
                    <a:cubicBezTo>
                      <a:pt x="74" y="291997"/>
                      <a:pt x="74" y="292004"/>
                      <a:pt x="74" y="292011"/>
                    </a:cubicBezTo>
                    <a:cubicBezTo>
                      <a:pt x="86" y="294401"/>
                      <a:pt x="148" y="296771"/>
                      <a:pt x="233" y="299133"/>
                    </a:cubicBezTo>
                    <a:cubicBezTo>
                      <a:pt x="232" y="299423"/>
                      <a:pt x="222" y="299712"/>
                      <a:pt x="222" y="300003"/>
                    </a:cubicBezTo>
                    <a:cubicBezTo>
                      <a:pt x="273" y="391581"/>
                      <a:pt x="41207" y="477538"/>
                      <a:pt x="110382" y="533887"/>
                    </a:cubicBezTo>
                    <a:cubicBezTo>
                      <a:pt x="161071" y="578762"/>
                      <a:pt x="138872" y="650191"/>
                      <a:pt x="158206" y="708342"/>
                    </a:cubicBezTo>
                    <a:cubicBezTo>
                      <a:pt x="166500" y="710998"/>
                      <a:pt x="174901" y="713417"/>
                      <a:pt x="183403" y="715582"/>
                    </a:cubicBezTo>
                    <a:cubicBezTo>
                      <a:pt x="188661" y="716920"/>
                      <a:pt x="193961" y="718152"/>
                      <a:pt x="199294" y="719298"/>
                    </a:cubicBezTo>
                    <a:cubicBezTo>
                      <a:pt x="199022" y="681738"/>
                      <a:pt x="203764" y="608140"/>
                      <a:pt x="193989" y="571420"/>
                    </a:cubicBezTo>
                    <a:cubicBezTo>
                      <a:pt x="202156" y="574384"/>
                      <a:pt x="210452" y="576987"/>
                      <a:pt x="218850" y="579221"/>
                    </a:cubicBezTo>
                    <a:cubicBezTo>
                      <a:pt x="222428" y="597950"/>
                      <a:pt x="223873" y="619214"/>
                      <a:pt x="224220" y="640081"/>
                    </a:cubicBezTo>
                    <a:cubicBezTo>
                      <a:pt x="224264" y="642687"/>
                      <a:pt x="224290" y="645286"/>
                      <a:pt x="224302" y="647873"/>
                    </a:cubicBezTo>
                    <a:cubicBezTo>
                      <a:pt x="224313" y="650463"/>
                      <a:pt x="224311" y="653042"/>
                      <a:pt x="224292" y="655602"/>
                    </a:cubicBezTo>
                    <a:cubicBezTo>
                      <a:pt x="224133" y="681178"/>
                      <a:pt x="222690" y="704953"/>
                      <a:pt x="222037" y="721155"/>
                    </a:cubicBezTo>
                    <a:cubicBezTo>
                      <a:pt x="222037" y="721160"/>
                      <a:pt x="222037" y="721171"/>
                      <a:pt x="222037" y="721171"/>
                    </a:cubicBezTo>
                    <a:cubicBezTo>
                      <a:pt x="222004" y="722002"/>
                      <a:pt x="221979" y="722753"/>
                      <a:pt x="221950" y="723544"/>
                    </a:cubicBezTo>
                    <a:cubicBezTo>
                      <a:pt x="226707" y="724304"/>
                      <a:pt x="231486" y="724993"/>
                      <a:pt x="236292" y="725598"/>
                    </a:cubicBezTo>
                    <a:cubicBezTo>
                      <a:pt x="245289" y="726730"/>
                      <a:pt x="254369" y="727588"/>
                      <a:pt x="263528" y="728162"/>
                    </a:cubicBezTo>
                    <a:cubicBezTo>
                      <a:pt x="270132" y="728577"/>
                      <a:pt x="276778" y="728839"/>
                      <a:pt x="283459" y="728956"/>
                    </a:cubicBezTo>
                    <a:cubicBezTo>
                      <a:pt x="283312" y="683202"/>
                      <a:pt x="282570" y="636410"/>
                      <a:pt x="281642" y="588827"/>
                    </a:cubicBezTo>
                    <a:cubicBezTo>
                      <a:pt x="285997" y="589142"/>
                      <a:pt x="290357" y="589360"/>
                      <a:pt x="294721" y="589482"/>
                    </a:cubicBezTo>
                    <a:cubicBezTo>
                      <a:pt x="299818" y="589433"/>
                      <a:pt x="304913" y="589252"/>
                      <a:pt x="310002" y="588941"/>
                    </a:cubicBezTo>
                    <a:cubicBezTo>
                      <a:pt x="309087" y="636596"/>
                      <a:pt x="308339" y="683379"/>
                      <a:pt x="308143" y="728825"/>
                    </a:cubicBezTo>
                    <a:cubicBezTo>
                      <a:pt x="312940" y="728680"/>
                      <a:pt x="317719" y="728461"/>
                      <a:pt x="322477" y="728162"/>
                    </a:cubicBezTo>
                    <a:cubicBezTo>
                      <a:pt x="331635" y="727588"/>
                      <a:pt x="340716" y="726730"/>
                      <a:pt x="349712" y="725598"/>
                    </a:cubicBezTo>
                    <a:cubicBezTo>
                      <a:pt x="356324" y="724765"/>
                      <a:pt x="362887" y="723782"/>
                      <a:pt x="369404" y="722658"/>
                    </a:cubicBezTo>
                    <a:cubicBezTo>
                      <a:pt x="368849" y="707997"/>
                      <a:pt x="367562" y="686753"/>
                      <a:pt x="367193" y="663158"/>
                    </a:cubicBezTo>
                    <a:cubicBezTo>
                      <a:pt x="367154" y="660661"/>
                      <a:pt x="367125" y="658140"/>
                      <a:pt x="367109" y="655602"/>
                    </a:cubicBezTo>
                    <a:cubicBezTo>
                      <a:pt x="367109" y="655581"/>
                      <a:pt x="367109" y="655559"/>
                      <a:pt x="367109" y="655538"/>
                    </a:cubicBezTo>
                    <a:cubicBezTo>
                      <a:pt x="367085" y="651526"/>
                      <a:pt x="367100" y="647463"/>
                      <a:pt x="367149" y="643384"/>
                    </a:cubicBezTo>
                    <a:cubicBezTo>
                      <a:pt x="367162" y="642283"/>
                      <a:pt x="367167" y="641186"/>
                      <a:pt x="367185" y="640081"/>
                    </a:cubicBezTo>
                    <a:cubicBezTo>
                      <a:pt x="367229" y="637475"/>
                      <a:pt x="367287" y="634862"/>
                      <a:pt x="367366" y="632248"/>
                    </a:cubicBezTo>
                    <a:cubicBezTo>
                      <a:pt x="367925" y="613851"/>
                      <a:pt x="369432" y="595433"/>
                      <a:pt x="372593" y="578985"/>
                    </a:cubicBezTo>
                    <a:cubicBezTo>
                      <a:pt x="381035" y="576637"/>
                      <a:pt x="389368" y="573916"/>
                      <a:pt x="397569" y="570830"/>
                    </a:cubicBezTo>
                    <a:cubicBezTo>
                      <a:pt x="397569" y="570828"/>
                      <a:pt x="397570" y="570826"/>
                      <a:pt x="397571" y="570824"/>
                    </a:cubicBezTo>
                    <a:lnTo>
                      <a:pt x="397571" y="570830"/>
                    </a:lnTo>
                    <a:lnTo>
                      <a:pt x="397569" y="570830"/>
                    </a:lnTo>
                    <a:cubicBezTo>
                      <a:pt x="387691" y="606965"/>
                      <a:pt x="392286" y="679984"/>
                      <a:pt x="392121" y="718099"/>
                    </a:cubicBezTo>
                    <a:cubicBezTo>
                      <a:pt x="395628" y="717298"/>
                      <a:pt x="399126" y="716467"/>
                      <a:pt x="402602" y="715582"/>
                    </a:cubicBezTo>
                    <a:cubicBezTo>
                      <a:pt x="411103" y="713417"/>
                      <a:pt x="419505" y="710998"/>
                      <a:pt x="427798" y="708342"/>
                    </a:cubicBezTo>
                    <a:cubicBezTo>
                      <a:pt x="447133" y="650191"/>
                      <a:pt x="424932" y="578762"/>
                      <a:pt x="475623" y="533887"/>
                    </a:cubicBezTo>
                    <a:cubicBezTo>
                      <a:pt x="497467" y="516093"/>
                      <a:pt x="516492" y="495343"/>
                      <a:pt x="532306" y="472399"/>
                    </a:cubicBezTo>
                    <a:cubicBezTo>
                      <a:pt x="500060" y="480016"/>
                      <a:pt x="468017" y="488047"/>
                      <a:pt x="434602" y="494758"/>
                    </a:cubicBezTo>
                    <a:cubicBezTo>
                      <a:pt x="439367" y="486136"/>
                      <a:pt x="444328" y="477259"/>
                      <a:pt x="449652" y="467585"/>
                    </a:cubicBezTo>
                    <a:cubicBezTo>
                      <a:pt x="484825" y="460784"/>
                      <a:pt x="520356" y="452778"/>
                      <a:pt x="548221" y="446534"/>
                    </a:cubicBezTo>
                    <a:cubicBezTo>
                      <a:pt x="548232" y="446538"/>
                      <a:pt x="548242" y="446542"/>
                      <a:pt x="548253" y="446546"/>
                    </a:cubicBezTo>
                    <a:cubicBezTo>
                      <a:pt x="560786" y="423728"/>
                      <a:pt x="570391" y="399237"/>
                      <a:pt x="576745" y="373684"/>
                    </a:cubicBezTo>
                    <a:cubicBezTo>
                      <a:pt x="544943" y="380195"/>
                      <a:pt x="512336" y="387249"/>
                      <a:pt x="481682" y="392808"/>
                    </a:cubicBezTo>
                    <a:cubicBezTo>
                      <a:pt x="484029" y="385112"/>
                      <a:pt x="486117" y="377306"/>
                      <a:pt x="487925" y="369427"/>
                    </a:cubicBezTo>
                    <a:cubicBezTo>
                      <a:pt x="518094" y="363894"/>
                      <a:pt x="549335" y="357301"/>
                      <a:pt x="581715" y="349587"/>
                    </a:cubicBezTo>
                    <a:cubicBezTo>
                      <a:pt x="584387" y="333346"/>
                      <a:pt x="585773" y="316769"/>
                      <a:pt x="585783" y="300003"/>
                    </a:cubicBezTo>
                    <a:cubicBezTo>
                      <a:pt x="585783" y="299712"/>
                      <a:pt x="585771" y="299423"/>
                      <a:pt x="585771" y="299133"/>
                    </a:cubicBezTo>
                    <a:cubicBezTo>
                      <a:pt x="585855" y="296771"/>
                      <a:pt x="585918" y="294401"/>
                      <a:pt x="585930" y="292011"/>
                    </a:cubicBezTo>
                    <a:cubicBezTo>
                      <a:pt x="585931" y="292004"/>
                      <a:pt x="585930" y="291997"/>
                      <a:pt x="585930" y="291990"/>
                    </a:cubicBezTo>
                    <a:cubicBezTo>
                      <a:pt x="585946" y="271385"/>
                      <a:pt x="583170" y="251061"/>
                      <a:pt x="578038" y="231308"/>
                    </a:cubicBezTo>
                    <a:cubicBezTo>
                      <a:pt x="551104" y="113832"/>
                      <a:pt x="456623" y="23080"/>
                      <a:pt x="338932" y="4561"/>
                    </a:cubicBezTo>
                    <a:cubicBezTo>
                      <a:pt x="337016" y="4182"/>
                      <a:pt x="335098" y="3830"/>
                      <a:pt x="333176" y="3499"/>
                    </a:cubicBezTo>
                    <a:cubicBezTo>
                      <a:pt x="320566" y="1324"/>
                      <a:pt x="307802" y="157"/>
                      <a:pt x="294880" y="75"/>
                    </a:cubicBezTo>
                    <a:cubicBezTo>
                      <a:pt x="294255" y="71"/>
                      <a:pt x="293627" y="80"/>
                      <a:pt x="293002" y="80"/>
                    </a:cubicBezTo>
                    <a:cubicBezTo>
                      <a:pt x="292376" y="80"/>
                      <a:pt x="291749" y="71"/>
                      <a:pt x="291124" y="75"/>
                    </a:cubicBezTo>
                    <a:close/>
                    <a:moveTo>
                      <a:pt x="400824" y="95001"/>
                    </a:moveTo>
                    <a:cubicBezTo>
                      <a:pt x="446323" y="95001"/>
                      <a:pt x="491821" y="140501"/>
                      <a:pt x="491821" y="186000"/>
                    </a:cubicBezTo>
                    <a:lnTo>
                      <a:pt x="218829" y="458992"/>
                    </a:lnTo>
                    <a:lnTo>
                      <a:pt x="105083" y="481741"/>
                    </a:lnTo>
                    <a:lnTo>
                      <a:pt x="127832" y="367994"/>
                    </a:lnTo>
                    <a:lnTo>
                      <a:pt x="400824" y="95001"/>
                    </a:lnTo>
                    <a:close/>
                    <a:moveTo>
                      <a:pt x="412199" y="124576"/>
                    </a:moveTo>
                    <a:cubicBezTo>
                      <a:pt x="412199" y="124576"/>
                      <a:pt x="207455" y="331594"/>
                      <a:pt x="155132" y="383918"/>
                    </a:cubicBezTo>
                    <a:cubicBezTo>
                      <a:pt x="161956" y="388468"/>
                      <a:pt x="171055" y="395293"/>
                      <a:pt x="177880" y="402118"/>
                    </a:cubicBezTo>
                    <a:lnTo>
                      <a:pt x="434948" y="140501"/>
                    </a:lnTo>
                    <a:cubicBezTo>
                      <a:pt x="428124" y="131401"/>
                      <a:pt x="421300" y="126851"/>
                      <a:pt x="412199" y="124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927B3B3-6E80-43F7-8CB9-6C1D5D328DFA}"/>
                  </a:ext>
                </a:extLst>
              </p:cNvPr>
              <p:cNvSpPr/>
              <p:nvPr/>
            </p:nvSpPr>
            <p:spPr>
              <a:xfrm>
                <a:off x="1017900" y="3726033"/>
                <a:ext cx="694945" cy="230679"/>
              </a:xfrm>
              <a:custGeom>
                <a:avLst/>
                <a:gdLst/>
                <a:ahLst/>
                <a:cxnLst/>
                <a:rect l="0" t="0" r="0" b="0"/>
                <a:pathLst>
                  <a:path w="694944" h="230678">
                    <a:moveTo>
                      <a:pt x="374288" y="1653"/>
                    </a:moveTo>
                    <a:lnTo>
                      <a:pt x="367717" y="98360"/>
                    </a:lnTo>
                    <a:cubicBezTo>
                      <a:pt x="360526" y="97899"/>
                      <a:pt x="355216" y="97661"/>
                      <a:pt x="347910" y="97657"/>
                    </a:cubicBezTo>
                    <a:cubicBezTo>
                      <a:pt x="340604" y="97661"/>
                      <a:pt x="335293" y="97899"/>
                      <a:pt x="328101" y="98360"/>
                    </a:cubicBezTo>
                    <a:lnTo>
                      <a:pt x="321531" y="1653"/>
                    </a:lnTo>
                    <a:cubicBezTo>
                      <a:pt x="340395" y="414"/>
                      <a:pt x="355532" y="449"/>
                      <a:pt x="374288" y="1653"/>
                    </a:cubicBezTo>
                    <a:close/>
                    <a:moveTo>
                      <a:pt x="506644" y="30488"/>
                    </a:moveTo>
                    <a:cubicBezTo>
                      <a:pt x="522317" y="36613"/>
                      <a:pt x="537548" y="43627"/>
                      <a:pt x="552279" y="51453"/>
                    </a:cubicBezTo>
                    <a:lnTo>
                      <a:pt x="552200" y="51597"/>
                    </a:lnTo>
                    <a:cubicBezTo>
                      <a:pt x="552589" y="51804"/>
                      <a:pt x="552980" y="52005"/>
                      <a:pt x="553368" y="52212"/>
                    </a:cubicBezTo>
                    <a:lnTo>
                      <a:pt x="506593" y="137155"/>
                    </a:lnTo>
                    <a:cubicBezTo>
                      <a:pt x="495565" y="131290"/>
                      <a:pt x="484181" y="126011"/>
                      <a:pt x="472472" y="121371"/>
                    </a:cubicBezTo>
                    <a:lnTo>
                      <a:pt x="472514" y="121265"/>
                    </a:lnTo>
                    <a:cubicBezTo>
                      <a:pt x="472030" y="121074"/>
                      <a:pt x="471549" y="120877"/>
                      <a:pt x="471064" y="120688"/>
                    </a:cubicBezTo>
                    <a:close/>
                    <a:moveTo>
                      <a:pt x="189174" y="30488"/>
                    </a:moveTo>
                    <a:lnTo>
                      <a:pt x="224754" y="120688"/>
                    </a:lnTo>
                    <a:cubicBezTo>
                      <a:pt x="224269" y="120877"/>
                      <a:pt x="223788" y="121074"/>
                      <a:pt x="223304" y="121265"/>
                    </a:cubicBezTo>
                    <a:lnTo>
                      <a:pt x="223346" y="121371"/>
                    </a:lnTo>
                    <a:cubicBezTo>
                      <a:pt x="211638" y="126011"/>
                      <a:pt x="200253" y="131290"/>
                      <a:pt x="189225" y="137155"/>
                    </a:cubicBezTo>
                    <a:lnTo>
                      <a:pt x="142450" y="52212"/>
                    </a:lnTo>
                    <a:cubicBezTo>
                      <a:pt x="142838" y="52005"/>
                      <a:pt x="143230" y="51804"/>
                      <a:pt x="143619" y="51597"/>
                    </a:cubicBezTo>
                    <a:lnTo>
                      <a:pt x="143539" y="51453"/>
                    </a:lnTo>
                    <a:cubicBezTo>
                      <a:pt x="158271" y="43627"/>
                      <a:pt x="173501" y="36613"/>
                      <a:pt x="189174" y="30488"/>
                    </a:cubicBezTo>
                    <a:close/>
                    <a:moveTo>
                      <a:pt x="662345" y="134554"/>
                    </a:moveTo>
                    <a:cubicBezTo>
                      <a:pt x="673968" y="146633"/>
                      <a:pt x="684900" y="159382"/>
                      <a:pt x="695081" y="172733"/>
                    </a:cubicBezTo>
                    <a:lnTo>
                      <a:pt x="694857" y="172900"/>
                    </a:lnTo>
                    <a:cubicBezTo>
                      <a:pt x="694931" y="172998"/>
                      <a:pt x="695008" y="173094"/>
                      <a:pt x="695081" y="173192"/>
                    </a:cubicBezTo>
                    <a:lnTo>
                      <a:pt x="616999" y="230707"/>
                    </a:lnTo>
                    <a:cubicBezTo>
                      <a:pt x="609361" y="220749"/>
                      <a:pt x="601181" y="211228"/>
                      <a:pt x="592509" y="202183"/>
                    </a:cubicBezTo>
                    <a:lnTo>
                      <a:pt x="592689" y="202011"/>
                    </a:lnTo>
                    <a:cubicBezTo>
                      <a:pt x="592536" y="201852"/>
                      <a:pt x="592386" y="201689"/>
                      <a:pt x="592232" y="201530"/>
                    </a:cubicBezTo>
                    <a:close/>
                    <a:moveTo>
                      <a:pt x="33473" y="134554"/>
                    </a:moveTo>
                    <a:lnTo>
                      <a:pt x="103586" y="201530"/>
                    </a:lnTo>
                    <a:cubicBezTo>
                      <a:pt x="103432" y="201689"/>
                      <a:pt x="103283" y="201852"/>
                      <a:pt x="103130" y="202011"/>
                    </a:cubicBezTo>
                    <a:lnTo>
                      <a:pt x="103309" y="202183"/>
                    </a:lnTo>
                    <a:cubicBezTo>
                      <a:pt x="94637" y="211228"/>
                      <a:pt x="86458" y="220749"/>
                      <a:pt x="78819" y="230707"/>
                    </a:cubicBezTo>
                    <a:lnTo>
                      <a:pt x="737" y="173192"/>
                    </a:lnTo>
                    <a:cubicBezTo>
                      <a:pt x="811" y="173094"/>
                      <a:pt x="888" y="172998"/>
                      <a:pt x="962" y="172900"/>
                    </a:cubicBezTo>
                    <a:lnTo>
                      <a:pt x="737" y="172733"/>
                    </a:lnTo>
                    <a:cubicBezTo>
                      <a:pt x="10919" y="159382"/>
                      <a:pt x="21849" y="146633"/>
                      <a:pt x="33473" y="134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2E6CC4C-0F40-4F5C-A1C9-E26A20D2A540}"/>
                  </a:ext>
                </a:extLst>
              </p:cNvPr>
              <p:cNvSpPr/>
              <p:nvPr/>
            </p:nvSpPr>
            <p:spPr>
              <a:xfrm>
                <a:off x="934724" y="4044429"/>
                <a:ext cx="861654" cy="414834"/>
              </a:xfrm>
              <a:custGeom>
                <a:avLst/>
                <a:gdLst/>
                <a:ahLst/>
                <a:cxnLst/>
                <a:rect l="0" t="0" r="0" b="0"/>
                <a:pathLst>
                  <a:path w="861654" h="414834">
                    <a:moveTo>
                      <a:pt x="11387" y="737"/>
                    </a:moveTo>
                    <a:cubicBezTo>
                      <a:pt x="6974" y="16310"/>
                      <a:pt x="3410" y="32238"/>
                      <a:pt x="737" y="48466"/>
                    </a:cubicBezTo>
                    <a:lnTo>
                      <a:pt x="96637" y="62665"/>
                    </a:lnTo>
                    <a:cubicBezTo>
                      <a:pt x="98689" y="50556"/>
                      <a:pt x="101377" y="38660"/>
                      <a:pt x="104678" y="27022"/>
                    </a:cubicBezTo>
                    <a:lnTo>
                      <a:pt x="11387" y="737"/>
                    </a:lnTo>
                    <a:close/>
                    <a:moveTo>
                      <a:pt x="850782" y="737"/>
                    </a:moveTo>
                    <a:lnTo>
                      <a:pt x="757491" y="27023"/>
                    </a:lnTo>
                    <a:cubicBezTo>
                      <a:pt x="760792" y="38662"/>
                      <a:pt x="763481" y="50556"/>
                      <a:pt x="765533" y="62665"/>
                    </a:cubicBezTo>
                    <a:lnTo>
                      <a:pt x="861433" y="48464"/>
                    </a:lnTo>
                    <a:cubicBezTo>
                      <a:pt x="858760" y="32237"/>
                      <a:pt x="855196" y="16310"/>
                      <a:pt x="850782" y="737"/>
                    </a:cubicBezTo>
                    <a:close/>
                    <a:moveTo>
                      <a:pt x="98640" y="187400"/>
                    </a:moveTo>
                    <a:lnTo>
                      <a:pt x="3620" y="206565"/>
                    </a:lnTo>
                    <a:cubicBezTo>
                      <a:pt x="6998" y="223246"/>
                      <a:pt x="11327" y="239582"/>
                      <a:pt x="16551" y="255514"/>
                    </a:cubicBezTo>
                    <a:lnTo>
                      <a:pt x="108376" y="224405"/>
                    </a:lnTo>
                    <a:cubicBezTo>
                      <a:pt x="104459" y="212352"/>
                      <a:pt x="101198" y="200003"/>
                      <a:pt x="98640" y="187400"/>
                    </a:cubicBezTo>
                    <a:close/>
                    <a:moveTo>
                      <a:pt x="763531" y="187400"/>
                    </a:moveTo>
                    <a:cubicBezTo>
                      <a:pt x="760971" y="200004"/>
                      <a:pt x="757711" y="212353"/>
                      <a:pt x="753794" y="224407"/>
                    </a:cubicBezTo>
                    <a:lnTo>
                      <a:pt x="845618" y="255514"/>
                    </a:lnTo>
                    <a:cubicBezTo>
                      <a:pt x="850843" y="239582"/>
                      <a:pt x="855172" y="223246"/>
                      <a:pt x="858550" y="206565"/>
                    </a:cubicBezTo>
                    <a:lnTo>
                      <a:pt x="763531" y="187400"/>
                    </a:lnTo>
                    <a:close/>
                    <a:moveTo>
                      <a:pt x="157924" y="320678"/>
                    </a:moveTo>
                    <a:lnTo>
                      <a:pt x="78857" y="376798"/>
                    </a:lnTo>
                    <a:cubicBezTo>
                      <a:pt x="88572" y="390076"/>
                      <a:pt x="99013" y="402790"/>
                      <a:pt x="110132" y="414870"/>
                    </a:cubicBezTo>
                    <a:lnTo>
                      <a:pt x="181413" y="349143"/>
                    </a:lnTo>
                    <a:cubicBezTo>
                      <a:pt x="173084" y="340095"/>
                      <a:pt x="165240" y="330593"/>
                      <a:pt x="157924" y="320678"/>
                    </a:cubicBezTo>
                    <a:close/>
                    <a:moveTo>
                      <a:pt x="704244" y="320678"/>
                    </a:moveTo>
                    <a:cubicBezTo>
                      <a:pt x="696928" y="330592"/>
                      <a:pt x="689085" y="340094"/>
                      <a:pt x="680757" y="349141"/>
                    </a:cubicBezTo>
                    <a:lnTo>
                      <a:pt x="752038" y="414870"/>
                    </a:lnTo>
                    <a:cubicBezTo>
                      <a:pt x="763157" y="402790"/>
                      <a:pt x="773597" y="390075"/>
                      <a:pt x="783311" y="376798"/>
                    </a:cubicBezTo>
                    <a:lnTo>
                      <a:pt x="704244" y="320678"/>
                    </a:ln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B4FC920-AEED-469C-8A01-1D8E80E0605C}"/>
                </a:ext>
              </a:extLst>
            </p:cNvPr>
            <p:cNvSpPr/>
            <p:nvPr/>
          </p:nvSpPr>
          <p:spPr>
            <a:xfrm>
              <a:off x="890157" y="3848456"/>
              <a:ext cx="589326" cy="390476"/>
            </a:xfrm>
            <a:custGeom>
              <a:avLst/>
              <a:gdLst/>
              <a:ahLst/>
              <a:cxnLst/>
              <a:rect l="0" t="0" r="0" b="0"/>
              <a:pathLst>
                <a:path w="785768" h="520634">
                  <a:moveTo>
                    <a:pt x="73594" y="97850"/>
                  </a:moveTo>
                  <a:cubicBezTo>
                    <a:pt x="55986" y="68236"/>
                    <a:pt x="25537" y="38961"/>
                    <a:pt x="3559" y="30517"/>
                  </a:cubicBezTo>
                  <a:lnTo>
                    <a:pt x="16" y="29156"/>
                  </a:lnTo>
                  <a:lnTo>
                    <a:pt x="16" y="14897"/>
                  </a:lnTo>
                  <a:lnTo>
                    <a:pt x="16" y="16"/>
                  </a:lnTo>
                  <a:lnTo>
                    <a:pt x="201922" y="16"/>
                  </a:lnTo>
                  <a:lnTo>
                    <a:pt x="201922" y="27383"/>
                  </a:lnTo>
                  <a:cubicBezTo>
                    <a:pt x="175531" y="30664"/>
                    <a:pt x="143718" y="43563"/>
                    <a:pt x="152534" y="73147"/>
                  </a:cubicBezTo>
                  <a:cubicBezTo>
                    <a:pt x="202848" y="184312"/>
                    <a:pt x="248630" y="297476"/>
                    <a:pt x="298303" y="408922"/>
                  </a:cubicBezTo>
                  <a:lnTo>
                    <a:pt x="383562" y="249496"/>
                  </a:lnTo>
                  <a:cubicBezTo>
                    <a:pt x="350571" y="181918"/>
                    <a:pt x="326537" y="113556"/>
                    <a:pt x="290421" y="47258"/>
                  </a:cubicBezTo>
                  <a:cubicBezTo>
                    <a:pt x="278646" y="28167"/>
                    <a:pt x="246804" y="27634"/>
                    <a:pt x="224252" y="26896"/>
                  </a:cubicBezTo>
                  <a:lnTo>
                    <a:pt x="224252" y="16"/>
                  </a:lnTo>
                  <a:lnTo>
                    <a:pt x="413506" y="16"/>
                  </a:lnTo>
                  <a:lnTo>
                    <a:pt x="413506" y="26640"/>
                  </a:lnTo>
                  <a:cubicBezTo>
                    <a:pt x="396501" y="28990"/>
                    <a:pt x="376455" y="33031"/>
                    <a:pt x="378729" y="53640"/>
                  </a:cubicBezTo>
                  <a:lnTo>
                    <a:pt x="432268" y="172050"/>
                  </a:lnTo>
                  <a:cubicBezTo>
                    <a:pt x="449887" y="134463"/>
                    <a:pt x="469470" y="97672"/>
                    <a:pt x="485012" y="59149"/>
                  </a:cubicBezTo>
                  <a:cubicBezTo>
                    <a:pt x="492062" y="28647"/>
                    <a:pt x="457748" y="27130"/>
                    <a:pt x="435864" y="26281"/>
                  </a:cubicBezTo>
                  <a:lnTo>
                    <a:pt x="435864" y="16"/>
                  </a:lnTo>
                  <a:lnTo>
                    <a:pt x="604042" y="16"/>
                  </a:lnTo>
                  <a:lnTo>
                    <a:pt x="604042" y="26210"/>
                  </a:lnTo>
                  <a:cubicBezTo>
                    <a:pt x="579405" y="27952"/>
                    <a:pt x="556093" y="35059"/>
                    <a:pt x="542506" y="53275"/>
                  </a:cubicBezTo>
                  <a:cubicBezTo>
                    <a:pt x="509470" y="104342"/>
                    <a:pt x="484970" y="162289"/>
                    <a:pt x="459239" y="217756"/>
                  </a:cubicBezTo>
                  <a:cubicBezTo>
                    <a:pt x="484658" y="277873"/>
                    <a:pt x="511158" y="337909"/>
                    <a:pt x="537139" y="393028"/>
                  </a:cubicBezTo>
                  <a:lnTo>
                    <a:pt x="680807" y="61643"/>
                  </a:lnTo>
                  <a:cubicBezTo>
                    <a:pt x="671114" y="39799"/>
                    <a:pt x="649165" y="32084"/>
                    <a:pt x="627624" y="27086"/>
                  </a:cubicBezTo>
                  <a:lnTo>
                    <a:pt x="627624" y="17"/>
                  </a:lnTo>
                  <a:lnTo>
                    <a:pt x="785837" y="17"/>
                  </a:lnTo>
                  <a:lnTo>
                    <a:pt x="785837" y="27628"/>
                  </a:lnTo>
                  <a:cubicBezTo>
                    <a:pt x="778737" y="28732"/>
                    <a:pt x="771939" y="30921"/>
                    <a:pt x="765370" y="33789"/>
                  </a:cubicBezTo>
                  <a:cubicBezTo>
                    <a:pt x="752911" y="39571"/>
                    <a:pt x="741145" y="51046"/>
                    <a:pt x="733251" y="65109"/>
                  </a:cubicBezTo>
                  <a:lnTo>
                    <a:pt x="535112" y="520980"/>
                  </a:lnTo>
                  <a:lnTo>
                    <a:pt x="502039" y="520980"/>
                  </a:lnTo>
                  <a:lnTo>
                    <a:pt x="407833" y="299103"/>
                  </a:lnTo>
                  <a:lnTo>
                    <a:pt x="293478" y="520961"/>
                  </a:lnTo>
                  <a:lnTo>
                    <a:pt x="259145" y="520966"/>
                  </a:lnTo>
                  <a:cubicBezTo>
                    <a:pt x="192333" y="381798"/>
                    <a:pt x="143995" y="235344"/>
                    <a:pt x="73594" y="97850"/>
                  </a:cubicBezTo>
                  <a:close/>
                </a:path>
              </a:pathLst>
            </a:custGeom>
            <a:solidFill>
              <a:schemeClr val="bg1"/>
            </a:solidFill>
            <a:ln w="454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A90AB9-DBD6-4D39-8270-45CEEDD5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WikiJournal’s publishing flow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8B684B-ABBD-49D4-80DA-67650BC5B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i="0" dirty="0"/>
              <a:t>WikiJSci Editorial Board. (2018). The aims and scope of WikiJournal of Science. </a:t>
            </a:r>
            <a:r>
              <a:rPr lang="en-AU" dirty="0"/>
              <a:t>WikiJSci</a:t>
            </a:r>
            <a:r>
              <a:rPr lang="en-AU" i="0" dirty="0"/>
              <a:t> 1(1)</a:t>
            </a:r>
            <a:endParaRPr lang="en-AU" dirty="0"/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B980EDA1-FDAA-4728-9664-406BA50C253B}"/>
              </a:ext>
            </a:extLst>
          </p:cNvPr>
          <p:cNvSpPr/>
          <p:nvPr/>
        </p:nvSpPr>
        <p:spPr>
          <a:xfrm>
            <a:off x="724899" y="686250"/>
            <a:ext cx="5233758" cy="5233758"/>
          </a:xfrm>
          <a:prstGeom prst="circularArrow">
            <a:avLst>
              <a:gd name="adj1" fmla="val 9248"/>
              <a:gd name="adj2" fmla="val 240955"/>
              <a:gd name="adj3" fmla="val 6983359"/>
              <a:gd name="adj4" fmla="val 3585617"/>
              <a:gd name="adj5" fmla="val 4032"/>
            </a:avLst>
          </a:prstGeom>
          <a:gradFill flip="none" rotWithShape="1">
            <a:gsLst>
              <a:gs pos="0">
                <a:srgbClr val="6F99B5"/>
              </a:gs>
              <a:gs pos="65000">
                <a:srgbClr val="0066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1664B09-66E7-4FBA-837D-210880815041}"/>
              </a:ext>
            </a:extLst>
          </p:cNvPr>
          <p:cNvSpPr txBox="1"/>
          <p:nvPr/>
        </p:nvSpPr>
        <p:spPr>
          <a:xfrm>
            <a:off x="2558142" y="5004410"/>
            <a:ext cx="1536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>
                <a:latin typeface="Corbel" panose="020B0503020204020204" pitchFamily="34" charset="0"/>
              </a:rPr>
              <a:t>Versioning</a:t>
            </a:r>
          </a:p>
        </p:txBody>
      </p:sp>
    </p:spTree>
    <p:extLst>
      <p:ext uri="{BB962C8B-B14F-4D97-AF65-F5344CB8AC3E}">
        <p14:creationId xmlns:p14="http://schemas.microsoft.com/office/powerpoint/2010/main" val="14387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75C9-BEE5-4D12-AEBB-9E3AD0B1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Committee on Publication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26DF8-92D3-4191-B81D-EFAA53199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875" y="1669473"/>
            <a:ext cx="8178245" cy="4828527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/>
              <a:t>WikiJMed</a:t>
            </a:r>
            <a:r>
              <a:rPr lang="en-AU" dirty="0"/>
              <a:t> ethics statement audited and approved by COPE</a:t>
            </a:r>
          </a:p>
          <a:p>
            <a:r>
              <a:rPr lang="en-AU" dirty="0">
                <a:hlinkClick r:id="rId2"/>
              </a:rPr>
              <a:t>WikiJMed.org/</a:t>
            </a:r>
            <a:r>
              <a:rPr lang="en-AU" dirty="0" err="1">
                <a:hlinkClick r:id="rId2"/>
              </a:rPr>
              <a:t>Ethics_statement</a:t>
            </a:r>
            <a:endParaRPr lang="en-AU" dirty="0"/>
          </a:p>
          <a:p>
            <a:r>
              <a:rPr lang="en-AU" dirty="0"/>
              <a:t>Attribution of CC material</a:t>
            </a:r>
          </a:p>
          <a:p>
            <a:pPr lvl="1"/>
            <a:r>
              <a:rPr lang="en-AU" b="1" dirty="0"/>
              <a:t>Images / videos / other media: </a:t>
            </a:r>
            <a:r>
              <a:rPr lang="en-AU" dirty="0"/>
              <a:t>Attribution and license type at end of the figure legend</a:t>
            </a:r>
          </a:p>
          <a:p>
            <a:pPr lvl="1"/>
            <a:r>
              <a:rPr lang="en-AU" b="1" dirty="0"/>
              <a:t>Text &lt;1 paragraph / &lt;10% of final work: </a:t>
            </a:r>
            <a:r>
              <a:rPr lang="en-AU" dirty="0"/>
              <a:t>Hyperlink to contributor list 'Acknowledgements' section</a:t>
            </a:r>
          </a:p>
          <a:p>
            <a:pPr lvl="1"/>
            <a:r>
              <a:rPr lang="en-AU" b="1" dirty="0"/>
              <a:t>Text &gt;1 paragraph / &gt;10% of final work: </a:t>
            </a:r>
            <a:r>
              <a:rPr lang="en-AU" dirty="0"/>
              <a:t>Hyperlink to the full contributor list included in the author list (typically as a hyperlinked "</a:t>
            </a:r>
            <a:r>
              <a:rPr lang="en-AU" i="1" dirty="0"/>
              <a:t>et al</a:t>
            </a:r>
            <a:r>
              <a:rPr lang="en-AU" dirty="0"/>
              <a:t>"). Treated as “Large group authorship”.</a:t>
            </a:r>
          </a:p>
          <a:p>
            <a:r>
              <a:rPr lang="en-AU" dirty="0"/>
              <a:t>Ownership</a:t>
            </a:r>
          </a:p>
          <a:p>
            <a:pPr lvl="1"/>
            <a:r>
              <a:rPr lang="en-AU" b="1" dirty="0"/>
              <a:t>Journal article </a:t>
            </a:r>
            <a:r>
              <a:rPr lang="en-AU" dirty="0"/>
              <a:t>released by authors under creative commons license of their choice</a:t>
            </a:r>
          </a:p>
          <a:p>
            <a:pPr lvl="1"/>
            <a:r>
              <a:rPr lang="en-AU" b="1" dirty="0"/>
              <a:t>Material integrated into Wikipedia</a:t>
            </a:r>
            <a:r>
              <a:rPr lang="en-AU" dirty="0"/>
              <a:t> may be edited by anyone (</a:t>
            </a:r>
            <a:r>
              <a:rPr lang="en-AU" dirty="0" err="1"/>
              <a:t>inc.</a:t>
            </a:r>
            <a:r>
              <a:rPr lang="en-AU" dirty="0"/>
              <a:t> authors) and will evolve over time</a:t>
            </a:r>
          </a:p>
          <a:p>
            <a:r>
              <a:rPr lang="en-AU" dirty="0"/>
              <a:t>What constitutes a preprint</a:t>
            </a:r>
          </a:p>
          <a:p>
            <a:pPr lvl="1"/>
            <a:r>
              <a:rPr lang="en-AU" b="1" dirty="0"/>
              <a:t>Wikipedia can be treated as a preprint server</a:t>
            </a:r>
            <a:r>
              <a:rPr lang="en-AU" dirty="0"/>
              <a:t> where the submitting author has been a significant contributor</a:t>
            </a:r>
          </a:p>
          <a:p>
            <a:r>
              <a:rPr lang="en-AU" dirty="0"/>
              <a:t>Dual publication into Wikipedia</a:t>
            </a:r>
          </a:p>
          <a:p>
            <a:pPr lvl="1"/>
            <a:r>
              <a:rPr lang="en-AU" b="1" dirty="0"/>
              <a:t>Material that complies with Wikipedia’s guidelines</a:t>
            </a:r>
            <a:r>
              <a:rPr lang="en-AU" dirty="0"/>
              <a:t> (</a:t>
            </a:r>
            <a:r>
              <a:rPr lang="en-AU" dirty="0" err="1"/>
              <a:t>e.g</a:t>
            </a:r>
            <a:r>
              <a:rPr lang="en-AU" dirty="0"/>
              <a:t> reviews / images) can be directly integrated via CC license</a:t>
            </a:r>
          </a:p>
          <a:p>
            <a:pPr lvl="1"/>
            <a:r>
              <a:rPr lang="en-AU" b="1" dirty="0"/>
              <a:t>Materia that does not</a:t>
            </a:r>
            <a:r>
              <a:rPr lang="en-AU" dirty="0"/>
              <a:t> (e.g. original research / opinion / speculation) can be cited as a source in a Wikipedia article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69113-482B-469B-BF17-F49F3A9FA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918C0-AAF2-4C9C-ACB0-C82895F64F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684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387C-A848-47B4-B79F-87008122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Sooooo</a:t>
            </a:r>
            <a:r>
              <a:rPr lang="en-AU" dirty="0"/>
              <a:t>… who pays?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9D7D-D39F-4C5D-BBF6-4AE20FCF6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Reader subscription / author (e.g. </a:t>
            </a:r>
            <a:r>
              <a:rPr lang="en-AU" i="1" dirty="0"/>
              <a:t>Gene, RNA </a:t>
            </a:r>
            <a:r>
              <a:rPr lang="en-AU" i="1" dirty="0" err="1"/>
              <a:t>Biol</a:t>
            </a:r>
            <a:r>
              <a:rPr lang="en-AU" dirty="0"/>
              <a:t>)</a:t>
            </a:r>
          </a:p>
          <a:p>
            <a:pPr lvl="1"/>
            <a:r>
              <a:rPr lang="en-AU" sz="1600" dirty="0"/>
              <a:t>Typically charge subscription fees</a:t>
            </a:r>
          </a:p>
          <a:p>
            <a:pPr lvl="1"/>
            <a:r>
              <a:rPr lang="en-AU" sz="1600" dirty="0"/>
              <a:t>Article processing fee of $3300 and $2000 respectively</a:t>
            </a:r>
          </a:p>
          <a:p>
            <a:pPr lvl="1"/>
            <a:endParaRPr lang="en-AU" sz="1600" dirty="0"/>
          </a:p>
          <a:p>
            <a:r>
              <a:rPr lang="en-AU" dirty="0"/>
              <a:t>Journal fee waiver (e.g. </a:t>
            </a:r>
            <a:r>
              <a:rPr lang="en-AU" i="1" dirty="0"/>
              <a:t>PLOS</a:t>
            </a:r>
            <a:r>
              <a:rPr lang="en-AU" dirty="0"/>
              <a:t>)</a:t>
            </a:r>
          </a:p>
          <a:p>
            <a:pPr lvl="1"/>
            <a:r>
              <a:rPr lang="en-AU" sz="1600" dirty="0"/>
              <a:t>For Topic Page review articles, </a:t>
            </a:r>
            <a:r>
              <a:rPr lang="en-AU" sz="1600" i="1" dirty="0"/>
              <a:t>PLOS </a:t>
            </a:r>
            <a:r>
              <a:rPr lang="en-AU" sz="1600" dirty="0"/>
              <a:t>waives its usual $2250 processing fee</a:t>
            </a:r>
          </a:p>
          <a:p>
            <a:pPr lvl="1"/>
            <a:endParaRPr lang="en-AU" sz="1600" dirty="0"/>
          </a:p>
          <a:p>
            <a:r>
              <a:rPr lang="en-AU" dirty="0"/>
              <a:t>Charitable foundation (e.g. </a:t>
            </a:r>
            <a:r>
              <a:rPr lang="en-AU" i="1" dirty="0" err="1"/>
              <a:t>Wiki.J.Med</a:t>
            </a:r>
            <a:r>
              <a:rPr lang="en-AU" i="1" dirty="0"/>
              <a:t>.</a:t>
            </a:r>
            <a:r>
              <a:rPr lang="en-AU" dirty="0"/>
              <a:t>)</a:t>
            </a:r>
          </a:p>
          <a:p>
            <a:pPr lvl="1"/>
            <a:r>
              <a:rPr lang="en-AU" sz="1600" dirty="0"/>
              <a:t>Web hosting cost is covered by the Wikimedia Foundation</a:t>
            </a:r>
          </a:p>
          <a:p>
            <a:pPr lvl="1"/>
            <a:r>
              <a:rPr lang="en-AU" sz="1600" dirty="0"/>
              <a:t>Editors donate volunteer labour so no fees of any kind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72D9E-DC65-459E-A05F-1FBF5C528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CFE77-400A-4C36-9A09-574EAEBF4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1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 does the future hold?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Maximising potential value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47125" y="6497638"/>
            <a:ext cx="396875" cy="360362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5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415775-4680-4E75-BB98-B1D23799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5924A9-4386-4E17-81F6-F482D5F9E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Combining reach and rigour</a:t>
            </a:r>
          </a:p>
          <a:p>
            <a:r>
              <a:rPr lang="en-GB" sz="3200" dirty="0"/>
              <a:t>Implementation models &amp; examples</a:t>
            </a:r>
          </a:p>
          <a:p>
            <a:r>
              <a:rPr lang="en-GB" sz="3200" dirty="0"/>
              <a:t>What does the future hold</a:t>
            </a:r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BDC91D-3D40-45CF-93C6-6045AC6CBB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36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D1796E-31AD-490C-804A-5F0D242D6EFD}"/>
              </a:ext>
            </a:extLst>
          </p:cNvPr>
          <p:cNvSpPr/>
          <p:nvPr/>
        </p:nvSpPr>
        <p:spPr>
          <a:xfrm>
            <a:off x="665870" y="5236137"/>
            <a:ext cx="8107679" cy="981722"/>
          </a:xfrm>
          <a:prstGeom prst="rect">
            <a:avLst/>
          </a:prstGeom>
          <a:solidFill>
            <a:srgbClr val="EEEEF2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AC2329-C109-4208-BEF9-4B93872CE5FC}"/>
              </a:ext>
            </a:extLst>
          </p:cNvPr>
          <p:cNvSpPr txBox="1"/>
          <p:nvPr/>
        </p:nvSpPr>
        <p:spPr>
          <a:xfrm>
            <a:off x="665870" y="5236137"/>
            <a:ext cx="2432303" cy="981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08" tIns="241808" rIns="241808" bIns="241808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3400" kern="1200" dirty="0"/>
              <a:t>Features</a:t>
            </a:r>
            <a:endParaRPr lang="en-GB" sz="3400" kern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9FCF0-8BFB-4DAF-8746-1ABFD3BA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73" y="810261"/>
            <a:ext cx="8147377" cy="764540"/>
          </a:xfrm>
        </p:spPr>
        <p:txBody>
          <a:bodyPr>
            <a:normAutofit/>
          </a:bodyPr>
          <a:lstStyle/>
          <a:p>
            <a:r>
              <a:rPr lang="en-AU" dirty="0"/>
              <a:t>Wikimedia journal hosting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9D8AA-582C-4632-BD81-C22A1BE8E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5BAC4-11AA-4E58-8321-40C7228E93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6104D1-D0CF-4E36-A854-51056907C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347938"/>
              </p:ext>
            </p:extLst>
          </p:nvPr>
        </p:nvGraphicFramePr>
        <p:xfrm>
          <a:off x="665870" y="1799438"/>
          <a:ext cx="8107679" cy="327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27D1745-FA0B-436A-9137-643B1A759E1C}"/>
              </a:ext>
            </a:extLst>
          </p:cNvPr>
          <p:cNvSpPr/>
          <p:nvPr/>
        </p:nvSpPr>
        <p:spPr>
          <a:xfrm>
            <a:off x="3107862" y="5269573"/>
            <a:ext cx="5507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Free interface for formatting articles ready for Wikipedia</a:t>
            </a:r>
          </a:p>
          <a:p>
            <a:pPr algn="ctr"/>
            <a:r>
              <a:rPr lang="en-AU" dirty="0"/>
              <a:t>Expert editors who give free advice and assistance</a:t>
            </a:r>
          </a:p>
          <a:p>
            <a:pPr algn="ctr"/>
            <a:r>
              <a:rPr lang="en-AU" dirty="0"/>
              <a:t>Specialist tools for facilitating the process</a:t>
            </a:r>
          </a:p>
        </p:txBody>
      </p:sp>
    </p:spTree>
    <p:extLst>
      <p:ext uri="{BB962C8B-B14F-4D97-AF65-F5344CB8AC3E}">
        <p14:creationId xmlns:p14="http://schemas.microsoft.com/office/powerpoint/2010/main" val="2770674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36E61-9942-46D1-A4FC-FD70E2AF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Possible partnership system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E10B2-0187-4399-82FC-2242A3B53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875" y="1748641"/>
            <a:ext cx="7381075" cy="4431499"/>
          </a:xfrm>
        </p:spPr>
        <p:txBody>
          <a:bodyPr/>
          <a:lstStyle/>
          <a:p>
            <a:r>
              <a:rPr lang="en-AU" dirty="0"/>
              <a:t>One-off partnering with subject-specialist journals</a:t>
            </a:r>
          </a:p>
          <a:p>
            <a:pPr lvl="1"/>
            <a:r>
              <a:rPr lang="en-AU" dirty="0"/>
              <a:t>Specialist journal: Invite authors, identify peer reviewers</a:t>
            </a:r>
          </a:p>
          <a:p>
            <a:pPr lvl="1"/>
            <a:r>
              <a:rPr lang="en-AU" dirty="0"/>
              <a:t>WikiJournal: Advises on </a:t>
            </a:r>
            <a:r>
              <a:rPr lang="en-AU" dirty="0" err="1"/>
              <a:t>wikipedia</a:t>
            </a:r>
            <a:r>
              <a:rPr lang="en-AU" dirty="0"/>
              <a:t> policy compliance, readability and formatting</a:t>
            </a:r>
          </a:p>
          <a:p>
            <a:r>
              <a:rPr lang="en-AU" dirty="0"/>
              <a:t>Resulting article co-published in specialist journal &amp; </a:t>
            </a:r>
            <a:r>
              <a:rPr lang="en-GB" dirty="0"/>
              <a:t>WikiJournal</a:t>
            </a:r>
          </a:p>
          <a:p>
            <a:r>
              <a:rPr lang="en-GB" dirty="0"/>
              <a:t>Then copied into Wikipedia per ‘journal-first’ model</a:t>
            </a:r>
          </a:p>
          <a:p>
            <a:r>
              <a:rPr lang="en-GB" dirty="0"/>
              <a:t>Co-publishing example:</a:t>
            </a:r>
            <a:endParaRPr lang="en-GB" i="1" dirty="0"/>
          </a:p>
          <a:p>
            <a:pPr lvl="1"/>
            <a:r>
              <a:rPr lang="en-AU" dirty="0" err="1"/>
              <a:t>Staniszewska</a:t>
            </a:r>
            <a:r>
              <a:rPr lang="en-AU" dirty="0"/>
              <a:t>, S., et al. (2017). GRIPP2 reporting checklists: tools to improve reporting of patient and public involvement in research. </a:t>
            </a:r>
            <a:r>
              <a:rPr lang="en-AU" b="1" i="1" dirty="0"/>
              <a:t>Research involvement and engagement</a:t>
            </a:r>
            <a:r>
              <a:rPr lang="en-AU" b="1" dirty="0"/>
              <a:t>, </a:t>
            </a:r>
            <a:r>
              <a:rPr lang="en-AU" b="1" i="1" dirty="0"/>
              <a:t>3</a:t>
            </a:r>
            <a:r>
              <a:rPr lang="en-AU" b="1" dirty="0"/>
              <a:t>(1), 13.</a:t>
            </a:r>
          </a:p>
          <a:p>
            <a:pPr lvl="1"/>
            <a:r>
              <a:rPr lang="en-AU" dirty="0" err="1"/>
              <a:t>Staniszewska</a:t>
            </a:r>
            <a:r>
              <a:rPr lang="en-AU" dirty="0"/>
              <a:t>, S., et al. (2017). GRIPP2 reporting checklists: tools to improve reporting of patient and public involvement in research. </a:t>
            </a:r>
            <a:r>
              <a:rPr lang="en-AU" b="1" i="1" dirty="0"/>
              <a:t>British Medical Journal 358</a:t>
            </a:r>
            <a:r>
              <a:rPr lang="en-AU" b="1" dirty="0"/>
              <a:t>(1)</a:t>
            </a:r>
            <a:r>
              <a:rPr lang="en-AU" b="1" i="1" dirty="0"/>
              <a:t>, </a:t>
            </a:r>
            <a:r>
              <a:rPr lang="en-AU" b="1" dirty="0"/>
              <a:t>j3453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EC65D-9C58-4C77-BE0F-345849D08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F2151-9FA5-4F2F-8EB7-2FD66B7D85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98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29EE4D-DA4E-413E-9A73-074A8B69ECCA}"/>
              </a:ext>
            </a:extLst>
          </p:cNvPr>
          <p:cNvSpPr txBox="1">
            <a:spLocks/>
          </p:cNvSpPr>
          <p:nvPr/>
        </p:nvSpPr>
        <p:spPr>
          <a:xfrm>
            <a:off x="5902036" y="2128982"/>
            <a:ext cx="3241964" cy="2740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AU" sz="1400" dirty="0"/>
              <a:t>Shafee, T; Mietchen, D; Su, A. (2017). “</a:t>
            </a:r>
            <a:r>
              <a:rPr lang="en-AU" sz="1400" u="sng" dirty="0"/>
              <a:t>Academics can help shape Wikipedia</a:t>
            </a:r>
            <a:r>
              <a:rPr lang="en-AU" sz="1400" dirty="0"/>
              <a:t>”. </a:t>
            </a:r>
            <a:r>
              <a:rPr lang="en-AU" sz="1400" i="1" dirty="0"/>
              <a:t>Science</a:t>
            </a:r>
            <a:r>
              <a:rPr lang="en-AU" sz="1400" dirty="0"/>
              <a:t>. 357 (6351): 557–558.</a:t>
            </a:r>
          </a:p>
          <a:p>
            <a:pPr marL="0" indent="0" fontAlgn="base">
              <a:buNone/>
            </a:pPr>
            <a:r>
              <a:rPr lang="en-AU" sz="1400" dirty="0"/>
              <a:t>Shafee, T; </a:t>
            </a:r>
            <a:r>
              <a:rPr lang="en-AU" sz="1400" dirty="0" err="1"/>
              <a:t>Masukume</a:t>
            </a:r>
            <a:r>
              <a:rPr lang="en-AU" sz="1400" dirty="0"/>
              <a:t>, G; </a:t>
            </a:r>
            <a:r>
              <a:rPr lang="en-AU" sz="1400" dirty="0" err="1"/>
              <a:t>Kipersztok</a:t>
            </a:r>
            <a:r>
              <a:rPr lang="en-AU" sz="1400" dirty="0"/>
              <a:t>, L; Das, D; Häggström, M; Heilman, J. (2017). “</a:t>
            </a:r>
            <a:r>
              <a:rPr lang="en-AU" sz="1400" u="sng" dirty="0"/>
              <a:t>The evolution of Wikipedia’s medical content: past, present and future</a:t>
            </a:r>
            <a:r>
              <a:rPr lang="en-AU" sz="1400" dirty="0"/>
              <a:t>“. </a:t>
            </a:r>
            <a:r>
              <a:rPr lang="en-AU" sz="1400" i="1" dirty="0"/>
              <a:t>JECH</a:t>
            </a:r>
            <a:r>
              <a:rPr lang="en-AU" sz="1400" dirty="0"/>
              <a:t>. 71(10).</a:t>
            </a:r>
          </a:p>
          <a:p>
            <a:pPr marL="0" indent="0" fontAlgn="base">
              <a:buNone/>
            </a:pPr>
            <a:r>
              <a:rPr lang="en-AU" sz="1400" dirty="0"/>
              <a:t>Shafee, T (2017) “</a:t>
            </a:r>
            <a:r>
              <a:rPr lang="en-AU" sz="1400" u="sng" dirty="0"/>
              <a:t>Wikipedia-integrated publishing: A comparison of successful models</a:t>
            </a:r>
            <a:r>
              <a:rPr lang="en-AU" sz="1400" dirty="0"/>
              <a:t>”. </a:t>
            </a:r>
            <a:r>
              <a:rPr lang="en-AU" sz="1400" i="1" dirty="0"/>
              <a:t>Health Inform.</a:t>
            </a:r>
            <a:r>
              <a:rPr lang="en-AU" sz="1400" dirty="0"/>
              <a:t> 27(2)</a:t>
            </a:r>
            <a:endParaRPr lang="en-AU" sz="1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033"/>
            <a:ext cx="5140036" cy="5820044"/>
          </a:xfrm>
        </p:spPr>
        <p:txBody>
          <a:bodyPr anchor="ctr">
            <a:normAutofit/>
          </a:bodyPr>
          <a:lstStyle/>
          <a:p>
            <a:pPr marL="0" indent="0" defTabSz="1974850">
              <a:buNone/>
            </a:pPr>
            <a:r>
              <a:rPr lang="en-GB" sz="2800" dirty="0"/>
              <a:t>Contact</a:t>
            </a:r>
            <a:endParaRPr lang="en-GB" sz="1800" dirty="0"/>
          </a:p>
          <a:p>
            <a:pPr marL="271463" lvl="1" defTabSz="1974850"/>
            <a:r>
              <a:rPr lang="en-GB" sz="1800" dirty="0"/>
              <a:t>Email 	Thomas.Shafee@gmail.com</a:t>
            </a:r>
          </a:p>
          <a:p>
            <a:pPr marL="271463" lvl="1" defTabSz="1974850"/>
            <a:r>
              <a:rPr lang="en-GB" sz="1800" dirty="0"/>
              <a:t>Google Scholar 	Thomas Shafee</a:t>
            </a:r>
          </a:p>
          <a:p>
            <a:pPr marL="271463" lvl="1" defTabSz="1974850"/>
            <a:r>
              <a:rPr lang="en-GB" sz="1800" dirty="0"/>
              <a:t>ResearchGate	Thomas Shafee</a:t>
            </a:r>
          </a:p>
          <a:p>
            <a:pPr marL="271463" lvl="1" defTabSz="1974850"/>
            <a:r>
              <a:rPr lang="en-GB" sz="1800" dirty="0"/>
              <a:t>LinkedIn	Thomas Shafee</a:t>
            </a:r>
          </a:p>
          <a:p>
            <a:pPr marL="0" indent="0" defTabSz="1974850">
              <a:buNone/>
            </a:pPr>
            <a:r>
              <a:rPr lang="en-GB" sz="2800" dirty="0"/>
              <a:t>Journals</a:t>
            </a:r>
          </a:p>
          <a:p>
            <a:pPr marL="271463" lvl="1" defTabSz="1974850"/>
            <a:r>
              <a:rPr lang="en-GB" sz="1800" i="1" dirty="0"/>
              <a:t>WikiJournal of Medicine </a:t>
            </a:r>
            <a:r>
              <a:rPr lang="en-GB" sz="1800" dirty="0"/>
              <a:t>(WikiJMed.org)</a:t>
            </a:r>
          </a:p>
          <a:p>
            <a:pPr marL="271463" lvl="1" defTabSz="1974850"/>
            <a:r>
              <a:rPr lang="en-GB" sz="1800" i="1" dirty="0"/>
              <a:t>WikiJournal of Science </a:t>
            </a:r>
            <a:r>
              <a:rPr lang="en-GB" sz="1800" dirty="0"/>
              <a:t>(WikiJSci.org)</a:t>
            </a:r>
          </a:p>
          <a:p>
            <a:pPr marL="271463" lvl="1" defTabSz="1974850"/>
            <a:r>
              <a:rPr lang="en-GB" sz="1800" i="1" dirty="0"/>
              <a:t>PLOS </a:t>
            </a:r>
            <a:r>
              <a:rPr lang="en-GB" sz="1800" dirty="0"/>
              <a:t>(TopicPagesWiki.plos.org)</a:t>
            </a:r>
            <a:endParaRPr lang="en-GB" sz="2800" dirty="0"/>
          </a:p>
          <a:p>
            <a:pPr marL="0" indent="0" defTabSz="1974850">
              <a:buNone/>
            </a:pPr>
            <a:r>
              <a:rPr lang="en-GB" sz="2800" dirty="0"/>
              <a:t>Wikipedia</a:t>
            </a:r>
            <a:endParaRPr lang="en-GB" sz="1800" dirty="0"/>
          </a:p>
          <a:p>
            <a:pPr marL="271463" lvl="1" defTabSz="2690813"/>
            <a:r>
              <a:rPr lang="en-GB" sz="1800" dirty="0"/>
              <a:t>My </a:t>
            </a:r>
            <a:r>
              <a:rPr lang="en-GB" sz="1800" dirty="0" err="1"/>
              <a:t>userpage</a:t>
            </a:r>
            <a:r>
              <a:rPr lang="en-GB" sz="1800" dirty="0"/>
              <a:t> 	Search “</a:t>
            </a:r>
            <a:r>
              <a:rPr lang="en-GB" sz="1800" dirty="0" err="1"/>
              <a:t>User:TShafee</a:t>
            </a:r>
            <a:r>
              <a:rPr lang="en-GB" sz="1800" dirty="0"/>
              <a:t>”</a:t>
            </a:r>
          </a:p>
          <a:p>
            <a:pPr marL="271463" lvl="1" defTabSz="2690813"/>
            <a:r>
              <a:rPr lang="en-GB" sz="1800" dirty="0"/>
              <a:t>WikiProject Psychology 	Search “WP:PSY”</a:t>
            </a:r>
          </a:p>
        </p:txBody>
      </p:sp>
    </p:spTree>
    <p:extLst>
      <p:ext uri="{BB962C8B-B14F-4D97-AF65-F5344CB8AC3E}">
        <p14:creationId xmlns:p14="http://schemas.microsoft.com/office/powerpoint/2010/main" val="187476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Combining reach and rigour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compatible interfaces between two worlds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47125" y="6497638"/>
            <a:ext cx="396875" cy="360362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87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48D9-020E-4704-968B-DF5EA6E3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74" y="810261"/>
            <a:ext cx="7774114" cy="764540"/>
          </a:xfrm>
        </p:spPr>
        <p:txBody>
          <a:bodyPr>
            <a:normAutofit/>
          </a:bodyPr>
          <a:lstStyle/>
          <a:p>
            <a:r>
              <a:rPr lang="en-AU" sz="4000" dirty="0"/>
              <a:t>Who reads Wikipedia?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66160-38EF-4A20-9B81-607938197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i="0" dirty="0"/>
              <a:t>Shafee T (2017) Wikipedia-integrated publishing: a comparison of successful models.</a:t>
            </a:r>
            <a:r>
              <a:rPr lang="en-AU" dirty="0"/>
              <a:t> Health Inform. 26(2) 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219DD13-A27D-403B-98DA-E5F5ACE4D42D}"/>
              </a:ext>
            </a:extLst>
          </p:cNvPr>
          <p:cNvSpPr txBox="1"/>
          <p:nvPr/>
        </p:nvSpPr>
        <p:spPr>
          <a:xfrm>
            <a:off x="965200" y="2247856"/>
            <a:ext cx="693958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/>
              <a:t>Thesis</a:t>
            </a:r>
          </a:p>
          <a:p>
            <a:pPr algn="r"/>
            <a:r>
              <a:rPr lang="en-AU" dirty="0"/>
              <a:t>1-10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0969C52B-7628-4F84-A492-72E66F495195}"/>
              </a:ext>
            </a:extLst>
          </p:cNvPr>
          <p:cNvSpPr txBox="1"/>
          <p:nvPr/>
        </p:nvSpPr>
        <p:spPr>
          <a:xfrm>
            <a:off x="851598" y="3048842"/>
            <a:ext cx="80756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/>
              <a:t>Median Journal Paper</a:t>
            </a:r>
          </a:p>
          <a:p>
            <a:pPr algn="r"/>
            <a:r>
              <a:rPr lang="en-AU" dirty="0"/>
              <a:t>800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9B5CB631-2D71-4791-98B3-2C3B1380375A}"/>
              </a:ext>
            </a:extLst>
          </p:cNvPr>
          <p:cNvSpPr txBox="1"/>
          <p:nvPr/>
        </p:nvSpPr>
        <p:spPr>
          <a:xfrm>
            <a:off x="965200" y="4507635"/>
            <a:ext cx="693958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/>
              <a:t>Top 5% Journal Paper</a:t>
            </a:r>
          </a:p>
          <a:p>
            <a:pPr algn="r"/>
            <a:r>
              <a:rPr lang="en-AU"/>
              <a:t>3,000</a:t>
            </a:r>
            <a:endParaRPr lang="en-AU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AB2BA0-F073-45D1-8B9E-6BC9AD551BCA}"/>
              </a:ext>
            </a:extLst>
          </p:cNvPr>
          <p:cNvCxnSpPr>
            <a:cxnSpLocks/>
            <a:stCxn id="22" idx="3"/>
            <a:endCxn id="33" idx="1"/>
          </p:cNvCxnSpPr>
          <p:nvPr/>
        </p:nvCxnSpPr>
        <p:spPr>
          <a:xfrm>
            <a:off x="1659158" y="5061633"/>
            <a:ext cx="15179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17C02C-F573-4A41-B196-8B622AF814D2}"/>
              </a:ext>
            </a:extLst>
          </p:cNvPr>
          <p:cNvCxnSpPr>
            <a:cxnSpLocks/>
            <a:stCxn id="21" idx="3"/>
            <a:endCxn id="31" idx="1"/>
          </p:cNvCxnSpPr>
          <p:nvPr/>
        </p:nvCxnSpPr>
        <p:spPr>
          <a:xfrm>
            <a:off x="1659158" y="3602840"/>
            <a:ext cx="15179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D307E1-5BC5-4CBA-BE65-92D94FF08698}"/>
              </a:ext>
            </a:extLst>
          </p:cNvPr>
          <p:cNvCxnSpPr>
            <a:cxnSpLocks/>
            <a:stCxn id="20" idx="3"/>
            <a:endCxn id="32" idx="1"/>
          </p:cNvCxnSpPr>
          <p:nvPr/>
        </p:nvCxnSpPr>
        <p:spPr>
          <a:xfrm>
            <a:off x="1659158" y="2524855"/>
            <a:ext cx="15179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1ED893E-F6BC-4B13-BCB5-C46EF26DA60A}"/>
              </a:ext>
            </a:extLst>
          </p:cNvPr>
          <p:cNvSpPr/>
          <p:nvPr/>
        </p:nvSpPr>
        <p:spPr>
          <a:xfrm>
            <a:off x="1810949" y="3552440"/>
            <a:ext cx="100800" cy="10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5D7A80-8379-4761-998F-74D0969CAD01}"/>
              </a:ext>
            </a:extLst>
          </p:cNvPr>
          <p:cNvSpPr/>
          <p:nvPr/>
        </p:nvSpPr>
        <p:spPr>
          <a:xfrm>
            <a:off x="1810949" y="2515855"/>
            <a:ext cx="18000" cy="1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F173B-6ACA-431C-B60D-8CB24953A934}"/>
              </a:ext>
            </a:extLst>
          </p:cNvPr>
          <p:cNvSpPr/>
          <p:nvPr/>
        </p:nvSpPr>
        <p:spPr>
          <a:xfrm>
            <a:off x="1810949" y="4962633"/>
            <a:ext cx="198000" cy="19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10E71D-E2D1-4715-8834-A3F8FABEA5D9}"/>
              </a:ext>
            </a:extLst>
          </p:cNvPr>
          <p:cNvGrpSpPr/>
          <p:nvPr/>
        </p:nvGrpSpPr>
        <p:grpSpPr>
          <a:xfrm>
            <a:off x="2008949" y="2253251"/>
            <a:ext cx="2736548" cy="553998"/>
            <a:chOff x="1536569" y="2344020"/>
            <a:chExt cx="2736548" cy="553998"/>
          </a:xfrm>
        </p:grpSpPr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D5108E47-411A-4313-B383-BEC8370079BE}"/>
                </a:ext>
              </a:extLst>
            </p:cNvPr>
            <p:cNvSpPr txBox="1"/>
            <p:nvPr/>
          </p:nvSpPr>
          <p:spPr>
            <a:xfrm>
              <a:off x="1536569" y="2344020"/>
              <a:ext cx="222475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dirty="0"/>
                <a:t>Median Wikipedia page</a:t>
              </a:r>
            </a:p>
            <a:p>
              <a:pPr algn="r"/>
              <a:r>
                <a:rPr lang="en-AU" dirty="0"/>
                <a:t>10,000 pa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02AE2BE-6CE1-4E9B-86C3-0EF1933B7F77}"/>
                </a:ext>
              </a:extLst>
            </p:cNvPr>
            <p:cNvCxnSpPr>
              <a:cxnSpLocks/>
              <a:stCxn id="23" idx="3"/>
              <a:endCxn id="34" idx="1"/>
            </p:cNvCxnSpPr>
            <p:nvPr/>
          </p:nvCxnSpPr>
          <p:spPr>
            <a:xfrm>
              <a:off x="3761326" y="2621019"/>
              <a:ext cx="151791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8A662A0-1D2B-46C6-A5A8-3B5B7BF2E0D0}"/>
                </a:ext>
              </a:extLst>
            </p:cNvPr>
            <p:cNvSpPr/>
            <p:nvPr/>
          </p:nvSpPr>
          <p:spPr>
            <a:xfrm>
              <a:off x="3913117" y="2441019"/>
              <a:ext cx="360000" cy="36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992DBB-6120-42AE-9370-6E4886A7C352}"/>
              </a:ext>
            </a:extLst>
          </p:cNvPr>
          <p:cNvGrpSpPr/>
          <p:nvPr/>
        </p:nvGrpSpPr>
        <p:grpSpPr>
          <a:xfrm>
            <a:off x="2353116" y="2350759"/>
            <a:ext cx="6153410" cy="3600000"/>
            <a:chOff x="2296633" y="2260259"/>
            <a:chExt cx="6153410" cy="3600000"/>
          </a:xfrm>
        </p:grpSpPr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6B9FF590-B049-496D-9F61-15EB0B2EA790}"/>
                </a:ext>
              </a:extLst>
            </p:cNvPr>
            <p:cNvSpPr txBox="1"/>
            <p:nvPr/>
          </p:nvSpPr>
          <p:spPr>
            <a:xfrm>
              <a:off x="2296633" y="4450470"/>
              <a:ext cx="240161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dirty="0"/>
                <a:t>Top 5% Wikipedia page</a:t>
              </a:r>
            </a:p>
            <a:p>
              <a:pPr algn="r"/>
              <a:r>
                <a:rPr lang="en-AU" dirty="0"/>
                <a:t>1,000,000 pa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CD8C80-928B-45B9-BA50-FBAAADA52E8A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4698252" y="4727469"/>
              <a:ext cx="403265" cy="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4913F4-154B-4FEC-93C6-38C8BB11D48F}"/>
                </a:ext>
              </a:extLst>
            </p:cNvPr>
            <p:cNvSpPr/>
            <p:nvPr/>
          </p:nvSpPr>
          <p:spPr>
            <a:xfrm>
              <a:off x="4850043" y="2260259"/>
              <a:ext cx="3600000" cy="360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dirty="0"/>
            </a:p>
          </p:txBody>
        </p:sp>
      </p:grpSp>
      <p:sp>
        <p:nvSpPr>
          <p:cNvPr id="25" name="TextBox 13">
            <a:extLst>
              <a:ext uri="{FF2B5EF4-FFF2-40B4-BE49-F238E27FC236}">
                <a16:creationId xmlns:a16="http://schemas.microsoft.com/office/drawing/2014/main" id="{0B898D9F-C0DD-4C92-B119-F1EABE91065A}"/>
              </a:ext>
            </a:extLst>
          </p:cNvPr>
          <p:cNvSpPr txBox="1"/>
          <p:nvPr/>
        </p:nvSpPr>
        <p:spPr>
          <a:xfrm>
            <a:off x="5341556" y="3070166"/>
            <a:ext cx="2729940" cy="190821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975"/>
            <a:r>
              <a:rPr lang="en-A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Readership includes:</a:t>
            </a:r>
            <a:b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Patients</a:t>
            </a:r>
          </a:p>
          <a:p>
            <a:pPr defTabSz="180975"/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Students</a:t>
            </a:r>
          </a:p>
          <a:p>
            <a:pPr defTabSz="180975"/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Journalists</a:t>
            </a:r>
          </a:p>
          <a:p>
            <a:pPr defTabSz="180975"/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Lawmakers</a:t>
            </a:r>
          </a:p>
          <a:p>
            <a:pPr defTabSz="180975"/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Clinicians</a:t>
            </a:r>
          </a:p>
        </p:txBody>
      </p:sp>
    </p:spTree>
    <p:extLst>
      <p:ext uri="{BB962C8B-B14F-4D97-AF65-F5344CB8AC3E}">
        <p14:creationId xmlns:p14="http://schemas.microsoft.com/office/powerpoint/2010/main" val="17428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40D41-5350-4381-ADD6-7E29E1D04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D007F6-F0F4-4903-B43E-395CB1CD2F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i="0" dirty="0"/>
              <a:t>Shafee, T. et al. (2017). Evolution of Wikipedia’s medical content: past, present and future. </a:t>
            </a:r>
            <a:r>
              <a:rPr lang="en-AU" dirty="0"/>
              <a:t>JECH. </a:t>
            </a:r>
            <a:r>
              <a:rPr lang="en-AU" i="0" dirty="0"/>
              <a:t>71(10)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63F70C-F772-4A42-A96C-62B9AE1EFC4A}"/>
              </a:ext>
            </a:extLst>
          </p:cNvPr>
          <p:cNvGrpSpPr/>
          <p:nvPr/>
        </p:nvGrpSpPr>
        <p:grpSpPr>
          <a:xfrm>
            <a:off x="547461" y="495979"/>
            <a:ext cx="8020050" cy="5953125"/>
            <a:chOff x="547461" y="495979"/>
            <a:chExt cx="8020050" cy="595312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9A0F22BF-7B46-4AED-94BB-5C3412B8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7461" y="495979"/>
              <a:ext cx="8020050" cy="595312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D27F8EB0-0817-4852-85EC-DA88F0C26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2990" t="42613" r="34529" b="45156"/>
            <a:stretch/>
          </p:blipFill>
          <p:spPr>
            <a:xfrm>
              <a:off x="5600700" y="3730624"/>
              <a:ext cx="198967" cy="72813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63A0CF-9568-4D95-8A27-0982DB5614E4}"/>
              </a:ext>
            </a:extLst>
          </p:cNvPr>
          <p:cNvGrpSpPr/>
          <p:nvPr/>
        </p:nvGrpSpPr>
        <p:grpSpPr>
          <a:xfrm>
            <a:off x="5108500" y="793750"/>
            <a:ext cx="3400499" cy="3810000"/>
            <a:chOff x="5108500" y="793750"/>
            <a:chExt cx="3400499" cy="381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64CD8D5-9A7B-4C2D-BED8-987DB388DE32}"/>
                </a:ext>
              </a:extLst>
            </p:cNvPr>
            <p:cNvSpPr/>
            <p:nvPr/>
          </p:nvSpPr>
          <p:spPr>
            <a:xfrm>
              <a:off x="5108500" y="793750"/>
              <a:ext cx="3400499" cy="1143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C98199-3847-4797-95EF-6BBBA02D267E}"/>
                </a:ext>
              </a:extLst>
            </p:cNvPr>
            <p:cNvSpPr/>
            <p:nvPr/>
          </p:nvSpPr>
          <p:spPr>
            <a:xfrm>
              <a:off x="5791200" y="2997200"/>
              <a:ext cx="2717799" cy="160655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AA1E21-F8B4-4B25-A43A-83681492884D}"/>
                </a:ext>
              </a:extLst>
            </p:cNvPr>
            <p:cNvSpPr/>
            <p:nvPr/>
          </p:nvSpPr>
          <p:spPr>
            <a:xfrm>
              <a:off x="5108500" y="2997200"/>
              <a:ext cx="500667" cy="160655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82FD5A-B320-4FE4-9D5E-A7ECBEAD0248}"/>
              </a:ext>
            </a:extLst>
          </p:cNvPr>
          <p:cNvGrpSpPr/>
          <p:nvPr/>
        </p:nvGrpSpPr>
        <p:grpSpPr>
          <a:xfrm>
            <a:off x="1065530" y="1689099"/>
            <a:ext cx="3149600" cy="4605338"/>
            <a:chOff x="1065530" y="1689099"/>
            <a:chExt cx="3149600" cy="46053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43C625-2E7A-427B-ACB3-010F315F0D39}"/>
                </a:ext>
              </a:extLst>
            </p:cNvPr>
            <p:cNvSpPr/>
            <p:nvPr/>
          </p:nvSpPr>
          <p:spPr>
            <a:xfrm>
              <a:off x="1065530" y="1689099"/>
              <a:ext cx="3149600" cy="418782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4DC0E1-C05C-499F-A301-E435D3D8EFC6}"/>
                </a:ext>
              </a:extLst>
            </p:cNvPr>
            <p:cNvSpPr/>
            <p:nvPr/>
          </p:nvSpPr>
          <p:spPr>
            <a:xfrm>
              <a:off x="1065530" y="5876924"/>
              <a:ext cx="3054350" cy="41751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FE6CE2A8-7928-4410-9791-CC39B2B07F53}"/>
              </a:ext>
            </a:extLst>
          </p:cNvPr>
          <p:cNvSpPr/>
          <p:nvPr/>
        </p:nvSpPr>
        <p:spPr>
          <a:xfrm>
            <a:off x="4110605" y="5876924"/>
            <a:ext cx="480445" cy="417513"/>
          </a:xfrm>
          <a:prstGeom prst="rtTriangl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5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AE245A-3870-4480-B070-BB24051B74E1}"/>
              </a:ext>
            </a:extLst>
          </p:cNvPr>
          <p:cNvSpPr/>
          <p:nvPr/>
        </p:nvSpPr>
        <p:spPr>
          <a:xfrm>
            <a:off x="196637" y="2316480"/>
            <a:ext cx="8549716" cy="218393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6D02F-2B17-4E4B-98F7-D72975C3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Similarities and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FB7E9-D1BB-4B0A-99FA-26DF568C1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ACA73-5F84-47B9-92A1-DE56B86BAC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i="0" dirty="0"/>
              <a:t>Shafee, T. et al. (2017). Evolution of Wikipedia’s medical content: past, present and future. </a:t>
            </a:r>
            <a:r>
              <a:rPr lang="en-AU" dirty="0"/>
              <a:t>JECH. </a:t>
            </a:r>
            <a:r>
              <a:rPr lang="en-AU" i="0" dirty="0"/>
              <a:t>71(10)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4EB63F9-40F4-41D2-9116-E1EB7A8287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6637" y="1953167"/>
          <a:ext cx="8549716" cy="4356548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868499">
                  <a:extLst>
                    <a:ext uri="{9D8B030D-6E8A-4147-A177-3AD203B41FA5}">
                      <a16:colId xmlns:a16="http://schemas.microsoft.com/office/drawing/2014/main" val="2609165846"/>
                    </a:ext>
                  </a:extLst>
                </a:gridCol>
                <a:gridCol w="3309697">
                  <a:extLst>
                    <a:ext uri="{9D8B030D-6E8A-4147-A177-3AD203B41FA5}">
                      <a16:colId xmlns:a16="http://schemas.microsoft.com/office/drawing/2014/main" val="114411498"/>
                    </a:ext>
                  </a:extLst>
                </a:gridCol>
                <a:gridCol w="3371520">
                  <a:extLst>
                    <a:ext uri="{9D8B030D-6E8A-4147-A177-3AD203B41FA5}">
                      <a16:colId xmlns:a16="http://schemas.microsoft.com/office/drawing/2014/main" val="387424500"/>
                    </a:ext>
                  </a:extLst>
                </a:gridCol>
              </a:tblGrid>
              <a:tr h="288655">
                <a:tc>
                  <a:txBody>
                    <a:bodyPr/>
                    <a:lstStyle/>
                    <a:p>
                      <a:pPr algn="l" fontAlgn="t"/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Academic Journal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Wikipedia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extLst>
                  <a:ext uri="{0D108BD9-81ED-4DB2-BD59-A6C34878D82A}">
                    <a16:rowId xmlns:a16="http://schemas.microsoft.com/office/drawing/2014/main" val="108014020"/>
                  </a:ext>
                </a:extLst>
              </a:tr>
              <a:tr h="676529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Readership size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Small and brief</a:t>
                      </a:r>
                      <a:endParaRPr lang="en-AU" sz="14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Median article - 800 total</a:t>
                      </a:r>
                      <a:endParaRPr lang="en-AU" sz="14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Top 5% article - 3000 total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Very large and extended</a:t>
                      </a:r>
                      <a:endParaRPr lang="en-AU" sz="14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Median article - 10,000 per year</a:t>
                      </a:r>
                      <a:endParaRPr lang="en-AU" sz="14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Top 5% article - 1,000,000 per year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extLst>
                  <a:ext uri="{0D108BD9-81ED-4DB2-BD59-A6C34878D82A}">
                    <a16:rowId xmlns:a16="http://schemas.microsoft.com/office/drawing/2014/main" val="3157765641"/>
                  </a:ext>
                </a:extLst>
              </a:tr>
              <a:tr h="482592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Readership composition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Other academics, often within narrow field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General public as well as experts and professionals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extLst>
                  <a:ext uri="{0D108BD9-81ED-4DB2-BD59-A6C34878D82A}">
                    <a16:rowId xmlns:a16="http://schemas.microsoft.com/office/drawing/2014/main" val="953328361"/>
                  </a:ext>
                </a:extLst>
              </a:tr>
              <a:tr h="870466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Peer review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Pre-publication, private review by 2-4 subject specialists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Post-publication public review of a sort by subject generalists</a:t>
                      </a:r>
                      <a:endParaRPr lang="en-AU" sz="140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‘Good article’ - 1 reviewer</a:t>
                      </a:r>
                      <a:endParaRPr lang="en-AU" sz="140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‘Featured Article’ - 5-12 reviewers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extLst>
                  <a:ext uri="{0D108BD9-81ED-4DB2-BD59-A6C34878D82A}">
                    <a16:rowId xmlns:a16="http://schemas.microsoft.com/office/drawing/2014/main" val="3949892281"/>
                  </a:ext>
                </a:extLst>
              </a:tr>
              <a:tr h="482592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Reputation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Varies by journal but generally extremely high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Public generally trust</a:t>
                      </a:r>
                      <a:endParaRPr lang="en-AU" sz="14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Academics have mixed opinions by improving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extLst>
                  <a:ext uri="{0D108BD9-81ED-4DB2-BD59-A6C34878D82A}">
                    <a16:rowId xmlns:a16="http://schemas.microsoft.com/office/drawing/2014/main" val="1221979725"/>
                  </a:ext>
                </a:extLst>
              </a:tr>
              <a:tr h="676529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Authorship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Small number with relevant, accredited expertise. Organised group with lead and corresponding authors.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Large number with mixed expertise levels. Loose organisation. Many pseudonymous or anonymous.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extLst>
                  <a:ext uri="{0D108BD9-81ED-4DB2-BD59-A6C34878D82A}">
                    <a16:rowId xmlns:a16="http://schemas.microsoft.com/office/drawing/2014/main" val="2608551612"/>
                  </a:ext>
                </a:extLst>
              </a:tr>
              <a:tr h="482592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Timeliness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Static</a:t>
                      </a:r>
                      <a:endParaRPr lang="en-AU" sz="140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Updated by new publications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Constantly updated</a:t>
                      </a:r>
                      <a:endParaRPr lang="en-AU" sz="14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Only one consensus version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102" marR="52102" marT="52102" marB="52102"/>
                </a:tc>
                <a:extLst>
                  <a:ext uri="{0D108BD9-81ED-4DB2-BD59-A6C34878D82A}">
                    <a16:rowId xmlns:a16="http://schemas.microsoft.com/office/drawing/2014/main" val="1580140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7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Implementation models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Practical and proven 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47125" y="6497638"/>
            <a:ext cx="396875" cy="360362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67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4062EA18-58B2-4E98-8F4B-7B3B7997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Bridging the academic divide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1BBF4-60FC-40B1-AA80-D380CD325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DAB82DF-3338-4827-A552-8552CA931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i="0" dirty="0"/>
              <a:t>Shafee, T. (2017). Wikipedia-integrated publishing: a comparison of successful models. </a:t>
            </a:r>
            <a:r>
              <a:rPr lang="en-AU" dirty="0"/>
              <a:t>Health Inform.</a:t>
            </a:r>
            <a:r>
              <a:rPr lang="en-AU" i="0" dirty="0"/>
              <a:t>, </a:t>
            </a:r>
            <a:r>
              <a:rPr lang="en-AU" dirty="0"/>
              <a:t>26</a:t>
            </a:r>
            <a:r>
              <a:rPr lang="en-AU" i="0" dirty="0"/>
              <a:t>(2).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D8EE23-62D6-409E-ADBD-946D31A85E43}"/>
              </a:ext>
            </a:extLst>
          </p:cNvPr>
          <p:cNvGrpSpPr/>
          <p:nvPr/>
        </p:nvGrpSpPr>
        <p:grpSpPr>
          <a:xfrm>
            <a:off x="5828856" y="1070107"/>
            <a:ext cx="2171458" cy="1189334"/>
            <a:chOff x="5739055" y="1070107"/>
            <a:chExt cx="2171458" cy="1189334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CA7C63F5-7BD4-4EC2-A25F-8210C7C01A89}"/>
                </a:ext>
              </a:extLst>
            </p:cNvPr>
            <p:cNvSpPr/>
            <p:nvPr/>
          </p:nvSpPr>
          <p:spPr>
            <a:xfrm>
              <a:off x="5739055" y="1530002"/>
              <a:ext cx="788997" cy="271939"/>
            </a:xfrm>
            <a:prstGeom prst="homePlate">
              <a:avLst/>
            </a:pr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448A83AA-D3A0-4430-9ACB-716CF30FD1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1143001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2BB13A-0557-46D9-86FD-805E6770D53C}"/>
                </a:ext>
              </a:extLst>
            </p:cNvPr>
            <p:cNvSpPr/>
            <p:nvPr/>
          </p:nvSpPr>
          <p:spPr>
            <a:xfrm>
              <a:off x="6625306" y="1070107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5C5B1-52B1-4EAF-BC48-7D27F76F4AB3}"/>
              </a:ext>
            </a:extLst>
          </p:cNvPr>
          <p:cNvGrpSpPr/>
          <p:nvPr/>
        </p:nvGrpSpPr>
        <p:grpSpPr>
          <a:xfrm>
            <a:off x="4090893" y="983920"/>
            <a:ext cx="3394083" cy="1731599"/>
            <a:chOff x="4001092" y="983920"/>
            <a:chExt cx="3394083" cy="1731599"/>
          </a:xfrm>
        </p:grpSpPr>
        <p:pic>
          <p:nvPicPr>
            <p:cNvPr id="11" name="Picture 2" descr="File:Journal Icon.png">
              <a:extLst>
                <a:ext uri="{FF2B5EF4-FFF2-40B4-BE49-F238E27FC236}">
                  <a16:creationId xmlns:a16="http://schemas.microsoft.com/office/drawing/2014/main" id="{1A7546DD-BA96-4F22-8300-610A191A8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1224027"/>
              <a:ext cx="994077" cy="88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B852B1-8B0C-43D1-83B4-38C0E628D922}"/>
                </a:ext>
              </a:extLst>
            </p:cNvPr>
            <p:cNvSpPr/>
            <p:nvPr/>
          </p:nvSpPr>
          <p:spPr>
            <a:xfrm>
              <a:off x="4565385" y="1058330"/>
              <a:ext cx="1173670" cy="1173670"/>
            </a:xfrm>
            <a:prstGeom prst="ellipse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3B2EF21-902B-400E-B0ED-FCCCAEE25642}"/>
                </a:ext>
              </a:extLst>
            </p:cNvPr>
            <p:cNvSpPr/>
            <p:nvPr/>
          </p:nvSpPr>
          <p:spPr>
            <a:xfrm>
              <a:off x="4001092" y="983920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1" name="Title 26">
              <a:extLst>
                <a:ext uri="{FF2B5EF4-FFF2-40B4-BE49-F238E27FC236}">
                  <a16:creationId xmlns:a16="http://schemas.microsoft.com/office/drawing/2014/main" id="{407DE2A1-55FE-4FB3-A1FF-E4C1CC928CEA}"/>
                </a:ext>
              </a:extLst>
            </p:cNvPr>
            <p:cNvSpPr txBox="1">
              <a:spLocks/>
            </p:cNvSpPr>
            <p:nvPr/>
          </p:nvSpPr>
          <p:spPr>
            <a:xfrm>
              <a:off x="4994875" y="2129163"/>
              <a:ext cx="2400300" cy="5863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dirty="0"/>
                <a:t>Journal first</a:t>
              </a:r>
            </a:p>
          </p:txBody>
        </p:sp>
      </p:grpSp>
      <p:sp>
        <p:nvSpPr>
          <p:cNvPr id="50" name="Content Placeholder 29">
            <a:extLst>
              <a:ext uri="{FF2B5EF4-FFF2-40B4-BE49-F238E27FC236}">
                <a16:creationId xmlns:a16="http://schemas.microsoft.com/office/drawing/2014/main" id="{218989D3-A938-4DB5-A36E-E2EAA9C73FA1}"/>
              </a:ext>
            </a:extLst>
          </p:cNvPr>
          <p:cNvSpPr txBox="1">
            <a:spLocks/>
          </p:cNvSpPr>
          <p:nvPr/>
        </p:nvSpPr>
        <p:spPr>
          <a:xfrm>
            <a:off x="630936" y="1765300"/>
            <a:ext cx="2810959" cy="466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180000" rtlCol="0" anchor="b">
            <a:normAutofit fontScale="92500" lnSpcReduction="20000"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AU" dirty="0"/>
              <a:t>Content published into both Wikipedia and academic corpus</a:t>
            </a:r>
          </a:p>
          <a:p>
            <a:pPr marL="360363" lvl="1"/>
            <a:r>
              <a:rPr lang="en-AU" sz="1700" dirty="0"/>
              <a:t>Stable, citable, peer-reviewed journal version</a:t>
            </a:r>
          </a:p>
          <a:p>
            <a:pPr marL="360363" lvl="1"/>
            <a:r>
              <a:rPr lang="en-AU" sz="1700" dirty="0"/>
              <a:t>Living version with extreme impact of Wikipedia</a:t>
            </a:r>
          </a:p>
          <a:p>
            <a:pPr marL="101597"/>
            <a:r>
              <a:rPr lang="en-AU" sz="2200" dirty="0"/>
              <a:t>Example journals</a:t>
            </a:r>
          </a:p>
          <a:p>
            <a:pPr marL="360363" lvl="1"/>
            <a:r>
              <a:rPr lang="en-AU" sz="1700" i="1" dirty="0"/>
              <a:t>PLOS Genetics </a:t>
            </a:r>
          </a:p>
          <a:p>
            <a:pPr marL="360363" lvl="1"/>
            <a:r>
              <a:rPr lang="en-AU" sz="1700" i="1" dirty="0"/>
              <a:t>PLOS </a:t>
            </a:r>
            <a:r>
              <a:rPr lang="en-AU" sz="1700" i="1" dirty="0" err="1"/>
              <a:t>CompBiol</a:t>
            </a:r>
            <a:endParaRPr lang="en-AU" sz="1700" i="1" dirty="0"/>
          </a:p>
          <a:p>
            <a:pPr marL="360363" lvl="1"/>
            <a:r>
              <a:rPr lang="en-AU" sz="1700" i="1" dirty="0"/>
              <a:t>PLOS ONE</a:t>
            </a:r>
          </a:p>
          <a:p>
            <a:pPr marL="360363" lvl="1"/>
            <a:r>
              <a:rPr lang="en-AU" sz="1700" i="1" dirty="0" err="1"/>
              <a:t>Wiki.J.Med</a:t>
            </a:r>
            <a:endParaRPr lang="en-AU" sz="1700" i="1" dirty="0"/>
          </a:p>
          <a:p>
            <a:pPr marL="360363" lvl="1"/>
            <a:r>
              <a:rPr lang="en-AU" sz="1700" i="1" dirty="0" err="1"/>
              <a:t>Wiki.J.Sci</a:t>
            </a:r>
            <a:endParaRPr lang="en-AU" sz="1700" i="1" dirty="0"/>
          </a:p>
          <a:p>
            <a:pPr marL="360363" lvl="1"/>
            <a:r>
              <a:rPr lang="en-AU" sz="1700" i="1" dirty="0" err="1"/>
              <a:t>Wiki.J.Hum</a:t>
            </a:r>
            <a:endParaRPr lang="en-AU" sz="1700" i="1" dirty="0"/>
          </a:p>
          <a:p>
            <a:pPr marL="360363" lvl="1"/>
            <a:r>
              <a:rPr lang="en-AU" sz="1700" i="1" dirty="0"/>
              <a:t>Open Medicine</a:t>
            </a:r>
          </a:p>
          <a:p>
            <a:pPr marL="360363" lvl="1"/>
            <a:r>
              <a:rPr lang="en-AU" sz="1700" i="1" dirty="0"/>
              <a:t>Gene</a:t>
            </a:r>
          </a:p>
          <a:p>
            <a:pPr marL="360363" lvl="1"/>
            <a:r>
              <a:rPr lang="en-AU" sz="1700" i="1" dirty="0"/>
              <a:t>RNA Biology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573153A-6FC9-48BC-81AF-B47E09EC8AD3}"/>
              </a:ext>
            </a:extLst>
          </p:cNvPr>
          <p:cNvGrpSpPr/>
          <p:nvPr/>
        </p:nvGrpSpPr>
        <p:grpSpPr>
          <a:xfrm>
            <a:off x="409571" y="3236571"/>
            <a:ext cx="418148" cy="356054"/>
            <a:chOff x="-698374" y="2774364"/>
            <a:chExt cx="1396748" cy="1189334"/>
          </a:xfrm>
        </p:grpSpPr>
        <p:pic>
          <p:nvPicPr>
            <p:cNvPr id="52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97D3851A-32B6-4718-826B-F73CE70C4F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-698374" y="2847258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0BB611B-F826-4F5F-B739-1C9A4EC627FD}"/>
                </a:ext>
              </a:extLst>
            </p:cNvPr>
            <p:cNvSpPr/>
            <p:nvPr/>
          </p:nvSpPr>
          <p:spPr>
            <a:xfrm>
              <a:off x="-586833" y="2774364"/>
              <a:ext cx="1173670" cy="1173669"/>
            </a:xfrm>
            <a:prstGeom prst="ellipse">
              <a:avLst/>
            </a:prstGeom>
            <a:noFill/>
            <a:ln w="28575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C2FBC47-81C0-4224-9015-AE307238C72C}"/>
              </a:ext>
            </a:extLst>
          </p:cNvPr>
          <p:cNvGrpSpPr/>
          <p:nvPr/>
        </p:nvGrpSpPr>
        <p:grpSpPr>
          <a:xfrm>
            <a:off x="442962" y="2805598"/>
            <a:ext cx="351366" cy="351366"/>
            <a:chOff x="442962" y="2941589"/>
            <a:chExt cx="351366" cy="35136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047C826-7790-4EAC-8C97-B61961545FCE}"/>
                </a:ext>
              </a:extLst>
            </p:cNvPr>
            <p:cNvSpPr/>
            <p:nvPr/>
          </p:nvSpPr>
          <p:spPr>
            <a:xfrm>
              <a:off x="442962" y="2941589"/>
              <a:ext cx="351366" cy="35136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C6E2A24-251C-4C5A-9C3B-A176053FEEF8}"/>
                </a:ext>
              </a:extLst>
            </p:cNvPr>
            <p:cNvGrpSpPr/>
            <p:nvPr/>
          </p:nvGrpSpPr>
          <p:grpSpPr>
            <a:xfrm>
              <a:off x="442962" y="2941589"/>
              <a:ext cx="351366" cy="351366"/>
              <a:chOff x="2752791" y="2725714"/>
              <a:chExt cx="1173670" cy="1173670"/>
            </a:xfrm>
          </p:grpSpPr>
          <p:pic>
            <p:nvPicPr>
              <p:cNvPr id="55" name="Picture 2" descr="File:Journal Icon.png">
                <a:extLst>
                  <a:ext uri="{FF2B5EF4-FFF2-40B4-BE49-F238E27FC236}">
                    <a16:creationId xmlns:a16="http://schemas.microsoft.com/office/drawing/2014/main" id="{ECA9723A-7310-4BAA-9091-B984D50E94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569" y="2891411"/>
                <a:ext cx="994077" cy="883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337FE72-FAFF-4C93-BE83-8F02B1E93CC6}"/>
                  </a:ext>
                </a:extLst>
              </p:cNvPr>
              <p:cNvSpPr/>
              <p:nvPr/>
            </p:nvSpPr>
            <p:spPr>
              <a:xfrm>
                <a:off x="2752791" y="2725714"/>
                <a:ext cx="1173670" cy="117367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73C6EF-38CA-47D1-A972-F16585401893}"/>
              </a:ext>
            </a:extLst>
          </p:cNvPr>
          <p:cNvGrpSpPr/>
          <p:nvPr/>
        </p:nvGrpSpPr>
        <p:grpSpPr>
          <a:xfrm>
            <a:off x="4655186" y="2958882"/>
            <a:ext cx="2159053" cy="1178946"/>
            <a:chOff x="4565385" y="2874358"/>
            <a:chExt cx="2159053" cy="1178946"/>
          </a:xfrm>
        </p:grpSpPr>
        <p:sp>
          <p:nvSpPr>
            <p:cNvPr id="23" name="Arrow: U-Turn 22">
              <a:extLst>
                <a:ext uri="{FF2B5EF4-FFF2-40B4-BE49-F238E27FC236}">
                  <a16:creationId xmlns:a16="http://schemas.microsoft.com/office/drawing/2014/main" id="{526B2047-D082-43D0-89D6-E6FD5D0273E3}"/>
                </a:ext>
              </a:extLst>
            </p:cNvPr>
            <p:cNvSpPr/>
            <p:nvPr/>
          </p:nvSpPr>
          <p:spPr>
            <a:xfrm rot="16200000" flipH="1">
              <a:off x="5796284" y="2893276"/>
              <a:ext cx="668308" cy="1188000"/>
            </a:xfrm>
            <a:prstGeom prst="uturnArrow">
              <a:avLst>
                <a:gd name="adj1" fmla="val 45938"/>
                <a:gd name="adj2" fmla="val 20332"/>
                <a:gd name="adj3" fmla="val 20341"/>
                <a:gd name="adj4" fmla="val 50000"/>
                <a:gd name="adj5" fmla="val 84682"/>
              </a:avLst>
            </a:pr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141F52A-EF18-4FB4-B9A2-D942B679F35F}"/>
                </a:ext>
              </a:extLst>
            </p:cNvPr>
            <p:cNvSpPr/>
            <p:nvPr/>
          </p:nvSpPr>
          <p:spPr>
            <a:xfrm>
              <a:off x="4565385" y="2874358"/>
              <a:ext cx="1173670" cy="117367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Picture 2" descr="File:Journal Icon.png">
              <a:extLst>
                <a:ext uri="{FF2B5EF4-FFF2-40B4-BE49-F238E27FC236}">
                  <a16:creationId xmlns:a16="http://schemas.microsoft.com/office/drawing/2014/main" id="{8D79DEB7-8F1F-439A-BA9F-A39E9D7BB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3045331"/>
              <a:ext cx="994077" cy="8838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EFD296-4EC6-44BE-A7E4-2C2CB0400D75}"/>
                </a:ext>
              </a:extLst>
            </p:cNvPr>
            <p:cNvSpPr/>
            <p:nvPr/>
          </p:nvSpPr>
          <p:spPr>
            <a:xfrm>
              <a:off x="4565385" y="2879634"/>
              <a:ext cx="1173670" cy="1173670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6CF22E-025C-4AF7-B989-289BE68650D8}"/>
              </a:ext>
            </a:extLst>
          </p:cNvPr>
          <p:cNvGrpSpPr/>
          <p:nvPr/>
        </p:nvGrpSpPr>
        <p:grpSpPr>
          <a:xfrm>
            <a:off x="5084676" y="2926453"/>
            <a:ext cx="3370630" cy="1721632"/>
            <a:chOff x="4994875" y="2926453"/>
            <a:chExt cx="3370630" cy="1721632"/>
          </a:xfrm>
        </p:grpSpPr>
        <p:pic>
          <p:nvPicPr>
            <p:cNvPr id="29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92C76AE2-AECE-4D94-9AF9-1BFB659328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3048829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9845D1-6DB8-47F9-B604-F8B4F5CA9EF9}"/>
                </a:ext>
              </a:extLst>
            </p:cNvPr>
            <p:cNvSpPr/>
            <p:nvPr/>
          </p:nvSpPr>
          <p:spPr>
            <a:xfrm>
              <a:off x="6625306" y="2975935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0E6B08-3F6F-4EE5-AB3F-8725C0FF0C7A}"/>
                </a:ext>
              </a:extLst>
            </p:cNvPr>
            <p:cNvSpPr/>
            <p:nvPr/>
          </p:nvSpPr>
          <p:spPr>
            <a:xfrm flipH="1">
              <a:off x="7849839" y="2926453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2" name="Title 26">
              <a:extLst>
                <a:ext uri="{FF2B5EF4-FFF2-40B4-BE49-F238E27FC236}">
                  <a16:creationId xmlns:a16="http://schemas.microsoft.com/office/drawing/2014/main" id="{9FF5DE91-1C09-490E-8C0D-14996489D527}"/>
                </a:ext>
              </a:extLst>
            </p:cNvPr>
            <p:cNvSpPr txBox="1">
              <a:spLocks/>
            </p:cNvSpPr>
            <p:nvPr/>
          </p:nvSpPr>
          <p:spPr>
            <a:xfrm>
              <a:off x="4994875" y="4061729"/>
              <a:ext cx="2400300" cy="5863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dirty="0"/>
                <a:t>Wikipedia first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E6CE93-BD45-4C8F-952C-CE4A79F62F38}"/>
              </a:ext>
            </a:extLst>
          </p:cNvPr>
          <p:cNvGrpSpPr/>
          <p:nvPr/>
        </p:nvGrpSpPr>
        <p:grpSpPr>
          <a:xfrm>
            <a:off x="6143670" y="4843802"/>
            <a:ext cx="1856644" cy="1245058"/>
            <a:chOff x="6053869" y="4659386"/>
            <a:chExt cx="1856644" cy="1245058"/>
          </a:xfrm>
        </p:grpSpPr>
        <p:pic>
          <p:nvPicPr>
            <p:cNvPr id="37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A272C0C4-1FE3-4341-B5D7-3FAC7C25B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4788004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D98584-999B-477D-B057-2D79B749B313}"/>
                </a:ext>
              </a:extLst>
            </p:cNvPr>
            <p:cNvSpPr/>
            <p:nvPr/>
          </p:nvSpPr>
          <p:spPr>
            <a:xfrm>
              <a:off x="6625306" y="4715110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F5E8B6E-FDA9-49FB-98C3-2DE18CEDB7EB}"/>
                </a:ext>
              </a:extLst>
            </p:cNvPr>
            <p:cNvSpPr/>
            <p:nvPr/>
          </p:nvSpPr>
          <p:spPr>
            <a:xfrm>
              <a:off x="6053869" y="4659386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CBEADB-4555-4510-A1A9-B1475D07BADA}"/>
              </a:ext>
            </a:extLst>
          </p:cNvPr>
          <p:cNvGrpSpPr/>
          <p:nvPr/>
        </p:nvGrpSpPr>
        <p:grpSpPr>
          <a:xfrm>
            <a:off x="4655186" y="4843802"/>
            <a:ext cx="2829790" cy="1591714"/>
            <a:chOff x="4565385" y="4843802"/>
            <a:chExt cx="2829790" cy="159171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922816A-39EE-4452-970A-90B05ABA0C4F}"/>
                </a:ext>
              </a:extLst>
            </p:cNvPr>
            <p:cNvSpPr/>
            <p:nvPr/>
          </p:nvSpPr>
          <p:spPr>
            <a:xfrm>
              <a:off x="4565385" y="4882473"/>
              <a:ext cx="1173670" cy="117367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4" name="Picture 2" descr="File:Journal Icon.png">
              <a:extLst>
                <a:ext uri="{FF2B5EF4-FFF2-40B4-BE49-F238E27FC236}">
                  <a16:creationId xmlns:a16="http://schemas.microsoft.com/office/drawing/2014/main" id="{A1198613-BE7F-4AD2-B45E-2883E7F26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5053446"/>
              <a:ext cx="994077" cy="8838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B302B26-B139-4C59-93E0-87AF1E5EECC3}"/>
                </a:ext>
              </a:extLst>
            </p:cNvPr>
            <p:cNvSpPr/>
            <p:nvPr/>
          </p:nvSpPr>
          <p:spPr>
            <a:xfrm>
              <a:off x="4565385" y="4887749"/>
              <a:ext cx="1173670" cy="1173670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3462169-A645-4FB3-8D2D-A84435B12FAF}"/>
                </a:ext>
              </a:extLst>
            </p:cNvPr>
            <p:cNvSpPr/>
            <p:nvPr/>
          </p:nvSpPr>
          <p:spPr>
            <a:xfrm flipH="1">
              <a:off x="5800182" y="4843802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2" name="Title 26">
              <a:extLst>
                <a:ext uri="{FF2B5EF4-FFF2-40B4-BE49-F238E27FC236}">
                  <a16:creationId xmlns:a16="http://schemas.microsoft.com/office/drawing/2014/main" id="{BC79F81B-FC20-4DE2-BF4C-59D871E89F05}"/>
                </a:ext>
              </a:extLst>
            </p:cNvPr>
            <p:cNvSpPr txBox="1">
              <a:spLocks/>
            </p:cNvSpPr>
            <p:nvPr/>
          </p:nvSpPr>
          <p:spPr>
            <a:xfrm>
              <a:off x="4994875" y="5849160"/>
              <a:ext cx="2400300" cy="5863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dirty="0"/>
                <a:t>Parallel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533A439-1402-4F71-9371-A8501E25DD2F}"/>
              </a:ext>
            </a:extLst>
          </p:cNvPr>
          <p:cNvGrpSpPr/>
          <p:nvPr/>
        </p:nvGrpSpPr>
        <p:grpSpPr>
          <a:xfrm>
            <a:off x="379362" y="5804035"/>
            <a:ext cx="511582" cy="405162"/>
            <a:chOff x="8281431" y="2557943"/>
            <a:chExt cx="881060" cy="697784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D1042DD-2699-46B0-B99B-08F8A7B99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4840"/>
            <a:stretch/>
          </p:blipFill>
          <p:spPr>
            <a:xfrm>
              <a:off x="8323003" y="2557943"/>
              <a:ext cx="797933" cy="227037"/>
            </a:xfrm>
            <a:prstGeom prst="rect">
              <a:avLst/>
            </a:prstGeom>
          </p:spPr>
        </p:pic>
        <p:pic>
          <p:nvPicPr>
            <p:cNvPr id="60" name="Picture 4" descr="https://upload.wikimedia.org/wikipedia/en/c/c1/RNA_Biology_cover.jpg">
              <a:extLst>
                <a:ext uri="{FF2B5EF4-FFF2-40B4-BE49-F238E27FC236}">
                  <a16:creationId xmlns:a16="http://schemas.microsoft.com/office/drawing/2014/main" id="{B1052E5F-BD6F-4BED-B434-26757BCC7B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6" t="2714" r="7454" b="74335"/>
            <a:stretch/>
          </p:blipFill>
          <p:spPr bwMode="auto">
            <a:xfrm>
              <a:off x="8281431" y="2933854"/>
              <a:ext cx="881060" cy="321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457ADD-3D37-4E1A-AEE9-CB7046D4D29F}"/>
              </a:ext>
            </a:extLst>
          </p:cNvPr>
          <p:cNvGrpSpPr/>
          <p:nvPr/>
        </p:nvGrpSpPr>
        <p:grpSpPr>
          <a:xfrm>
            <a:off x="419350" y="4223090"/>
            <a:ext cx="429402" cy="521955"/>
            <a:chOff x="446588" y="4466920"/>
            <a:chExt cx="375338" cy="456238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7E58F57-41A1-4D67-BE3C-A69A03D1757D}"/>
                </a:ext>
              </a:extLst>
            </p:cNvPr>
            <p:cNvSpPr/>
            <p:nvPr/>
          </p:nvSpPr>
          <p:spPr>
            <a:xfrm>
              <a:off x="517334" y="4536385"/>
              <a:ext cx="227204" cy="22720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1" name="Picture 2" descr="https://upload.wikimedia.org/wikipedia/commons/thumb/b/b0/PLOS_logo_2012.svg/800px-PLOS_logo_2012.svg.png">
              <a:extLst>
                <a:ext uri="{FF2B5EF4-FFF2-40B4-BE49-F238E27FC236}">
                  <a16:creationId xmlns:a16="http://schemas.microsoft.com/office/drawing/2014/main" id="{243DA836-C86A-4DD5-A4F2-7668811D50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81645" b="-23952"/>
            <a:stretch/>
          </p:blipFill>
          <p:spPr bwMode="auto">
            <a:xfrm>
              <a:off x="446588" y="4466920"/>
              <a:ext cx="375338" cy="45623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Picture 2" descr="WikiJournal logo (flat blue yellow).svg">
            <a:extLst>
              <a:ext uri="{FF2B5EF4-FFF2-40B4-BE49-F238E27FC236}">
                <a16:creationId xmlns:a16="http://schemas.microsoft.com/office/drawing/2014/main" id="{F4A340B3-0E40-4208-8D6B-A2BE1C049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0" y="4927471"/>
            <a:ext cx="366808" cy="3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EF48D96-D290-400B-99F1-D2022A102028}"/>
              </a:ext>
            </a:extLst>
          </p:cNvPr>
          <p:cNvGrpSpPr/>
          <p:nvPr/>
        </p:nvGrpSpPr>
        <p:grpSpPr>
          <a:xfrm>
            <a:off x="407499" y="5494672"/>
            <a:ext cx="464698" cy="246075"/>
            <a:chOff x="4196862" y="2531093"/>
            <a:chExt cx="2684950" cy="142178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69204D-C255-4617-AB76-53EAC5FBAD67}"/>
                </a:ext>
              </a:extLst>
            </p:cNvPr>
            <p:cNvSpPr/>
            <p:nvPr/>
          </p:nvSpPr>
          <p:spPr>
            <a:xfrm>
              <a:off x="5324565" y="2531093"/>
              <a:ext cx="1557247" cy="906073"/>
            </a:xfrm>
            <a:prstGeom prst="rect">
              <a:avLst/>
            </a:prstGeom>
            <a:solidFill>
              <a:srgbClr val="5353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F13EAE-68A7-4B07-9ADE-07938C245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62280"/>
            <a:stretch/>
          </p:blipFill>
          <p:spPr>
            <a:xfrm>
              <a:off x="4196862" y="2531093"/>
              <a:ext cx="1627530" cy="74295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9300C21-A138-4D0C-8D3B-43B48AAD0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37773"/>
            <a:stretch/>
          </p:blipFill>
          <p:spPr>
            <a:xfrm>
              <a:off x="4196862" y="3209925"/>
              <a:ext cx="2684950" cy="7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8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4062EA18-58B2-4E98-8F4B-7B3B7997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Bridging the academic divide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1BBF4-60FC-40B1-AA80-D380CD325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DAB82DF-3338-4827-A552-8552CA931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i="0" dirty="0"/>
              <a:t>Shafee, T. (2017). Wikipedia-integrated publishing: a comparison of successful models. </a:t>
            </a:r>
            <a:r>
              <a:rPr lang="en-AU" dirty="0"/>
              <a:t>Health Inform.</a:t>
            </a:r>
            <a:r>
              <a:rPr lang="en-AU" i="0" dirty="0"/>
              <a:t>, </a:t>
            </a:r>
            <a:r>
              <a:rPr lang="en-AU" dirty="0"/>
              <a:t>26</a:t>
            </a:r>
            <a:r>
              <a:rPr lang="en-AU" i="0" dirty="0"/>
              <a:t>(2).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D8EE23-62D6-409E-ADBD-946D31A85E43}"/>
              </a:ext>
            </a:extLst>
          </p:cNvPr>
          <p:cNvGrpSpPr/>
          <p:nvPr/>
        </p:nvGrpSpPr>
        <p:grpSpPr>
          <a:xfrm>
            <a:off x="5828856" y="1070107"/>
            <a:ext cx="2171458" cy="1189334"/>
            <a:chOff x="5739055" y="1070107"/>
            <a:chExt cx="2171458" cy="1189334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CA7C63F5-7BD4-4EC2-A25F-8210C7C01A89}"/>
                </a:ext>
              </a:extLst>
            </p:cNvPr>
            <p:cNvSpPr/>
            <p:nvPr/>
          </p:nvSpPr>
          <p:spPr>
            <a:xfrm>
              <a:off x="5739055" y="1530002"/>
              <a:ext cx="788997" cy="271939"/>
            </a:xfrm>
            <a:prstGeom prst="homePlate">
              <a:avLst/>
            </a:pr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448A83AA-D3A0-4430-9ACB-716CF30FD1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1143001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2BB13A-0557-46D9-86FD-805E6770D53C}"/>
                </a:ext>
              </a:extLst>
            </p:cNvPr>
            <p:cNvSpPr/>
            <p:nvPr/>
          </p:nvSpPr>
          <p:spPr>
            <a:xfrm>
              <a:off x="6625306" y="1070107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5C5B1-52B1-4EAF-BC48-7D27F76F4AB3}"/>
              </a:ext>
            </a:extLst>
          </p:cNvPr>
          <p:cNvGrpSpPr/>
          <p:nvPr/>
        </p:nvGrpSpPr>
        <p:grpSpPr>
          <a:xfrm>
            <a:off x="4090893" y="983920"/>
            <a:ext cx="3394083" cy="1731599"/>
            <a:chOff x="4001092" y="983920"/>
            <a:chExt cx="3394083" cy="1731599"/>
          </a:xfrm>
        </p:grpSpPr>
        <p:pic>
          <p:nvPicPr>
            <p:cNvPr id="11" name="Picture 2" descr="File:Journal Icon.png">
              <a:extLst>
                <a:ext uri="{FF2B5EF4-FFF2-40B4-BE49-F238E27FC236}">
                  <a16:creationId xmlns:a16="http://schemas.microsoft.com/office/drawing/2014/main" id="{1A7546DD-BA96-4F22-8300-610A191A8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1224027"/>
              <a:ext cx="994077" cy="88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B852B1-8B0C-43D1-83B4-38C0E628D922}"/>
                </a:ext>
              </a:extLst>
            </p:cNvPr>
            <p:cNvSpPr/>
            <p:nvPr/>
          </p:nvSpPr>
          <p:spPr>
            <a:xfrm>
              <a:off x="4565385" y="1058330"/>
              <a:ext cx="1173670" cy="1173670"/>
            </a:xfrm>
            <a:prstGeom prst="ellipse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3B2EF21-902B-400E-B0ED-FCCCAEE25642}"/>
                </a:ext>
              </a:extLst>
            </p:cNvPr>
            <p:cNvSpPr/>
            <p:nvPr/>
          </p:nvSpPr>
          <p:spPr>
            <a:xfrm>
              <a:off x="4001092" y="983920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1" name="Title 26">
              <a:extLst>
                <a:ext uri="{FF2B5EF4-FFF2-40B4-BE49-F238E27FC236}">
                  <a16:creationId xmlns:a16="http://schemas.microsoft.com/office/drawing/2014/main" id="{407DE2A1-55FE-4FB3-A1FF-E4C1CC928CEA}"/>
                </a:ext>
              </a:extLst>
            </p:cNvPr>
            <p:cNvSpPr txBox="1">
              <a:spLocks/>
            </p:cNvSpPr>
            <p:nvPr/>
          </p:nvSpPr>
          <p:spPr>
            <a:xfrm>
              <a:off x="4994875" y="2129163"/>
              <a:ext cx="2400300" cy="5863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dirty="0"/>
                <a:t>Journal first</a:t>
              </a:r>
            </a:p>
          </p:txBody>
        </p:sp>
      </p:grpSp>
      <p:sp>
        <p:nvSpPr>
          <p:cNvPr id="50" name="Content Placeholder 29">
            <a:extLst>
              <a:ext uri="{FF2B5EF4-FFF2-40B4-BE49-F238E27FC236}">
                <a16:creationId xmlns:a16="http://schemas.microsoft.com/office/drawing/2014/main" id="{218989D3-A938-4DB5-A36E-E2EAA9C73FA1}"/>
              </a:ext>
            </a:extLst>
          </p:cNvPr>
          <p:cNvSpPr txBox="1">
            <a:spLocks/>
          </p:cNvSpPr>
          <p:nvPr/>
        </p:nvSpPr>
        <p:spPr>
          <a:xfrm>
            <a:off x="630936" y="4722055"/>
            <a:ext cx="2810959" cy="1707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0" rtlCol="0" anchor="ctr">
            <a:no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500" dirty="0"/>
              <a:t>Compatible with closed journal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500" dirty="0"/>
              <a:t>Two versions can be tailored to different audiences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500" dirty="0"/>
              <a:t>Increased work for authors and reviewers</a:t>
            </a:r>
            <a:endParaRPr lang="en-AU" sz="1500" i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73C6EF-38CA-47D1-A972-F16585401893}"/>
              </a:ext>
            </a:extLst>
          </p:cNvPr>
          <p:cNvGrpSpPr/>
          <p:nvPr/>
        </p:nvGrpSpPr>
        <p:grpSpPr>
          <a:xfrm>
            <a:off x="4655186" y="2958882"/>
            <a:ext cx="2159053" cy="1178946"/>
            <a:chOff x="4565385" y="2874358"/>
            <a:chExt cx="2159053" cy="1178946"/>
          </a:xfrm>
        </p:grpSpPr>
        <p:sp>
          <p:nvSpPr>
            <p:cNvPr id="23" name="Arrow: U-Turn 22">
              <a:extLst>
                <a:ext uri="{FF2B5EF4-FFF2-40B4-BE49-F238E27FC236}">
                  <a16:creationId xmlns:a16="http://schemas.microsoft.com/office/drawing/2014/main" id="{526B2047-D082-43D0-89D6-E6FD5D0273E3}"/>
                </a:ext>
              </a:extLst>
            </p:cNvPr>
            <p:cNvSpPr/>
            <p:nvPr/>
          </p:nvSpPr>
          <p:spPr>
            <a:xfrm rot="16200000" flipH="1">
              <a:off x="5796284" y="2893276"/>
              <a:ext cx="668308" cy="1188000"/>
            </a:xfrm>
            <a:prstGeom prst="uturnArrow">
              <a:avLst>
                <a:gd name="adj1" fmla="val 45938"/>
                <a:gd name="adj2" fmla="val 20332"/>
                <a:gd name="adj3" fmla="val 20341"/>
                <a:gd name="adj4" fmla="val 50000"/>
                <a:gd name="adj5" fmla="val 84682"/>
              </a:avLst>
            </a:pr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141F52A-EF18-4FB4-B9A2-D942B679F35F}"/>
                </a:ext>
              </a:extLst>
            </p:cNvPr>
            <p:cNvSpPr/>
            <p:nvPr/>
          </p:nvSpPr>
          <p:spPr>
            <a:xfrm>
              <a:off x="4565385" y="2874358"/>
              <a:ext cx="1173670" cy="117367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Picture 2" descr="File:Journal Icon.png">
              <a:extLst>
                <a:ext uri="{FF2B5EF4-FFF2-40B4-BE49-F238E27FC236}">
                  <a16:creationId xmlns:a16="http://schemas.microsoft.com/office/drawing/2014/main" id="{8D79DEB7-8F1F-439A-BA9F-A39E9D7BB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3045331"/>
              <a:ext cx="994077" cy="8838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EFD296-4EC6-44BE-A7E4-2C2CB0400D75}"/>
                </a:ext>
              </a:extLst>
            </p:cNvPr>
            <p:cNvSpPr/>
            <p:nvPr/>
          </p:nvSpPr>
          <p:spPr>
            <a:xfrm>
              <a:off x="4565385" y="2879634"/>
              <a:ext cx="1173670" cy="1173670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6CF22E-025C-4AF7-B989-289BE68650D8}"/>
              </a:ext>
            </a:extLst>
          </p:cNvPr>
          <p:cNvGrpSpPr/>
          <p:nvPr/>
        </p:nvGrpSpPr>
        <p:grpSpPr>
          <a:xfrm>
            <a:off x="5084676" y="2926453"/>
            <a:ext cx="3370630" cy="1721632"/>
            <a:chOff x="4994875" y="2926453"/>
            <a:chExt cx="3370630" cy="1721632"/>
          </a:xfrm>
        </p:grpSpPr>
        <p:pic>
          <p:nvPicPr>
            <p:cNvPr id="29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92C76AE2-AECE-4D94-9AF9-1BFB659328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3048829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9845D1-6DB8-47F9-B604-F8B4F5CA9EF9}"/>
                </a:ext>
              </a:extLst>
            </p:cNvPr>
            <p:cNvSpPr/>
            <p:nvPr/>
          </p:nvSpPr>
          <p:spPr>
            <a:xfrm>
              <a:off x="6625306" y="2975935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0E6B08-3F6F-4EE5-AB3F-8725C0FF0C7A}"/>
                </a:ext>
              </a:extLst>
            </p:cNvPr>
            <p:cNvSpPr/>
            <p:nvPr/>
          </p:nvSpPr>
          <p:spPr>
            <a:xfrm flipH="1">
              <a:off x="7849839" y="2926453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2" name="Title 26">
              <a:extLst>
                <a:ext uri="{FF2B5EF4-FFF2-40B4-BE49-F238E27FC236}">
                  <a16:creationId xmlns:a16="http://schemas.microsoft.com/office/drawing/2014/main" id="{9FF5DE91-1C09-490E-8C0D-14996489D527}"/>
                </a:ext>
              </a:extLst>
            </p:cNvPr>
            <p:cNvSpPr txBox="1">
              <a:spLocks/>
            </p:cNvSpPr>
            <p:nvPr/>
          </p:nvSpPr>
          <p:spPr>
            <a:xfrm>
              <a:off x="4994875" y="4061729"/>
              <a:ext cx="2400300" cy="5863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dirty="0"/>
                <a:t>Wikipedia first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E6CE93-BD45-4C8F-952C-CE4A79F62F38}"/>
              </a:ext>
            </a:extLst>
          </p:cNvPr>
          <p:cNvGrpSpPr/>
          <p:nvPr/>
        </p:nvGrpSpPr>
        <p:grpSpPr>
          <a:xfrm>
            <a:off x="6143670" y="4843802"/>
            <a:ext cx="1856644" cy="1245058"/>
            <a:chOff x="6053869" y="4659386"/>
            <a:chExt cx="1856644" cy="1245058"/>
          </a:xfrm>
        </p:grpSpPr>
        <p:pic>
          <p:nvPicPr>
            <p:cNvPr id="37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A272C0C4-1FE3-4341-B5D7-3FAC7C25B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4788004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D98584-999B-477D-B057-2D79B749B313}"/>
                </a:ext>
              </a:extLst>
            </p:cNvPr>
            <p:cNvSpPr/>
            <p:nvPr/>
          </p:nvSpPr>
          <p:spPr>
            <a:xfrm>
              <a:off x="6625306" y="4715110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F5E8B6E-FDA9-49FB-98C3-2DE18CEDB7EB}"/>
                </a:ext>
              </a:extLst>
            </p:cNvPr>
            <p:cNvSpPr/>
            <p:nvPr/>
          </p:nvSpPr>
          <p:spPr>
            <a:xfrm>
              <a:off x="6053869" y="4659386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CBEADB-4555-4510-A1A9-B1475D07BADA}"/>
              </a:ext>
            </a:extLst>
          </p:cNvPr>
          <p:cNvGrpSpPr/>
          <p:nvPr/>
        </p:nvGrpSpPr>
        <p:grpSpPr>
          <a:xfrm>
            <a:off x="4655186" y="4843802"/>
            <a:ext cx="2829790" cy="1591714"/>
            <a:chOff x="4565385" y="4843802"/>
            <a:chExt cx="2829790" cy="159171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922816A-39EE-4452-970A-90B05ABA0C4F}"/>
                </a:ext>
              </a:extLst>
            </p:cNvPr>
            <p:cNvSpPr/>
            <p:nvPr/>
          </p:nvSpPr>
          <p:spPr>
            <a:xfrm>
              <a:off x="4565385" y="4882473"/>
              <a:ext cx="1173670" cy="117367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4" name="Picture 2" descr="File:Journal Icon.png">
              <a:extLst>
                <a:ext uri="{FF2B5EF4-FFF2-40B4-BE49-F238E27FC236}">
                  <a16:creationId xmlns:a16="http://schemas.microsoft.com/office/drawing/2014/main" id="{A1198613-BE7F-4AD2-B45E-2883E7F26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5053446"/>
              <a:ext cx="994077" cy="8838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B302B26-B139-4C59-93E0-87AF1E5EECC3}"/>
                </a:ext>
              </a:extLst>
            </p:cNvPr>
            <p:cNvSpPr/>
            <p:nvPr/>
          </p:nvSpPr>
          <p:spPr>
            <a:xfrm>
              <a:off x="4565385" y="4887749"/>
              <a:ext cx="1173670" cy="1173670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3462169-A645-4FB3-8D2D-A84435B12FAF}"/>
                </a:ext>
              </a:extLst>
            </p:cNvPr>
            <p:cNvSpPr/>
            <p:nvPr/>
          </p:nvSpPr>
          <p:spPr>
            <a:xfrm flipH="1">
              <a:off x="5800182" y="4843802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2" name="Title 26">
              <a:extLst>
                <a:ext uri="{FF2B5EF4-FFF2-40B4-BE49-F238E27FC236}">
                  <a16:creationId xmlns:a16="http://schemas.microsoft.com/office/drawing/2014/main" id="{BC79F81B-FC20-4DE2-BF4C-59D871E89F05}"/>
                </a:ext>
              </a:extLst>
            </p:cNvPr>
            <p:cNvSpPr txBox="1">
              <a:spLocks/>
            </p:cNvSpPr>
            <p:nvPr/>
          </p:nvSpPr>
          <p:spPr>
            <a:xfrm>
              <a:off x="4994875" y="5849160"/>
              <a:ext cx="2400300" cy="5863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dirty="0"/>
                <a:t>Parallel</a:t>
              </a:r>
            </a:p>
          </p:txBody>
        </p:sp>
      </p:grpSp>
      <p:sp>
        <p:nvSpPr>
          <p:cNvPr id="64" name="Content Placeholder 29">
            <a:extLst>
              <a:ext uri="{FF2B5EF4-FFF2-40B4-BE49-F238E27FC236}">
                <a16:creationId xmlns:a16="http://schemas.microsoft.com/office/drawing/2014/main" id="{821987B9-99C9-4215-ADE6-9F48A4B63DFB}"/>
              </a:ext>
            </a:extLst>
          </p:cNvPr>
          <p:cNvSpPr txBox="1">
            <a:spLocks/>
          </p:cNvSpPr>
          <p:nvPr/>
        </p:nvSpPr>
        <p:spPr>
          <a:xfrm>
            <a:off x="630936" y="2792079"/>
            <a:ext cx="2810959" cy="17815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0" rtlCol="0" anchor="ctr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500" dirty="0"/>
              <a:t>Restricted by Wikipedia’s</a:t>
            </a:r>
            <a:br>
              <a:rPr lang="en-AU" sz="1500" dirty="0"/>
            </a:br>
            <a:r>
              <a:rPr lang="en-AU" sz="1500" dirty="0"/>
              <a:t>CC-BY-SA license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500" dirty="0"/>
              <a:t>May be only option for highly-developed pages (full replacement typically more difficult Class B and above)</a:t>
            </a:r>
            <a:endParaRPr lang="en-AU" sz="1500" i="1" dirty="0"/>
          </a:p>
        </p:txBody>
      </p:sp>
      <p:sp>
        <p:nvSpPr>
          <p:cNvPr id="65" name="Content Placeholder 29">
            <a:extLst>
              <a:ext uri="{FF2B5EF4-FFF2-40B4-BE49-F238E27FC236}">
                <a16:creationId xmlns:a16="http://schemas.microsoft.com/office/drawing/2014/main" id="{FDB2DD9A-2ABE-441F-9A2E-54C6296B3D48}"/>
              </a:ext>
            </a:extLst>
          </p:cNvPr>
          <p:cNvSpPr txBox="1">
            <a:spLocks/>
          </p:cNvSpPr>
          <p:nvPr/>
        </p:nvSpPr>
        <p:spPr>
          <a:xfrm>
            <a:off x="630936" y="862103"/>
            <a:ext cx="2810959" cy="17815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0" rtlCol="0" anchor="ctr">
            <a:normAutofit lnSpcReduction="10000"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500" dirty="0"/>
              <a:t>Compatible with any OA journal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500" dirty="0"/>
              <a:t>Simplest workflow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500" dirty="0"/>
              <a:t>Well-suited to topics that are missing/start/stub  on Wikipedia</a:t>
            </a:r>
          </a:p>
        </p:txBody>
      </p:sp>
    </p:spTree>
    <p:extLst>
      <p:ext uri="{BB962C8B-B14F-4D97-AF65-F5344CB8AC3E}">
        <p14:creationId xmlns:p14="http://schemas.microsoft.com/office/powerpoint/2010/main" val="69587328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Lecture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343884"/>
      </a:accent1>
      <a:accent2>
        <a:srgbClr val="9F1515"/>
      </a:accent2>
      <a:accent3>
        <a:srgbClr val="05754A"/>
      </a:accent3>
      <a:accent4>
        <a:srgbClr val="0000FF"/>
      </a:accent4>
      <a:accent5>
        <a:srgbClr val="FF0000"/>
      </a:accent5>
      <a:accent6>
        <a:srgbClr val="00D600"/>
      </a:accent6>
      <a:hlink>
        <a:srgbClr val="618097"/>
      </a:hlink>
      <a:folHlink>
        <a:srgbClr val="ABAFA5"/>
      </a:folHlink>
    </a:clrScheme>
    <a:fontScheme name="Lecture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23912</TotalTime>
  <Words>1293</Words>
  <Application>Microsoft Office PowerPoint</Application>
  <PresentationFormat>On-screen Show (4:3)</PresentationFormat>
  <Paragraphs>274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Trebuchet MS</vt:lpstr>
      <vt:lpstr>Wingdings 2</vt:lpstr>
      <vt:lpstr>View</vt:lpstr>
      <vt:lpstr>Worksheet</vt:lpstr>
      <vt:lpstr>Wikipedia-integrated medical journals</vt:lpstr>
      <vt:lpstr>Outline</vt:lpstr>
      <vt:lpstr>Combining reach and rigour</vt:lpstr>
      <vt:lpstr>Who reads Wikipedia?</vt:lpstr>
      <vt:lpstr>PowerPoint Presentation</vt:lpstr>
      <vt:lpstr>Similarities and differences</vt:lpstr>
      <vt:lpstr>Implementation models</vt:lpstr>
      <vt:lpstr>Bridging the academic divide</vt:lpstr>
      <vt:lpstr>Bridging the academic divide</vt:lpstr>
      <vt:lpstr>Wikipedia article quality</vt:lpstr>
      <vt:lpstr>Example case studies</vt:lpstr>
      <vt:lpstr>Academic and Wikipedic versions</vt:lpstr>
      <vt:lpstr>WikiJournals</vt:lpstr>
      <vt:lpstr>A WikiJournal’s publishing flow</vt:lpstr>
      <vt:lpstr>A WikiJournal’s publishing flow</vt:lpstr>
      <vt:lpstr>A WikiJournal’s publishing flow</vt:lpstr>
      <vt:lpstr>Committee on Publication Ethics</vt:lpstr>
      <vt:lpstr>Sooooo… who pays?</vt:lpstr>
      <vt:lpstr>What does the future hold?</vt:lpstr>
      <vt:lpstr>Wikimedia journal hosting platform</vt:lpstr>
      <vt:lpstr>Possible partnership system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‘evolution’</dc:title>
  <dc:creator>T. Shafee</dc:creator>
  <cp:lastModifiedBy>Thomas Shafee</cp:lastModifiedBy>
  <cp:revision>1313</cp:revision>
  <dcterms:created xsi:type="dcterms:W3CDTF">2015-02-01T22:48:39Z</dcterms:created>
  <dcterms:modified xsi:type="dcterms:W3CDTF">2019-08-14T06:38:54Z</dcterms:modified>
</cp:coreProperties>
</file>