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388742B-9703-48AE-8EB1-FEDDB5C83FA7}">
  <a:tblStyle styleId="{4388742B-9703-48AE-8EB1-FEDDB5C83FA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29313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https://commons.wikimedia.org/wiki/Category:Instructional_videos_on_using_Wikipedia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65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Useful links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https://en.wikipedia.org/wiki/Wikipedia:About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https://sd.wikipedia.org/wiki/Wikipedia:%D8%A8%D8%A7%D8%A8%D8%AA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https://en.wikipedia.org/wiki/Wikipedia:Tutorial</a:t>
            </a:r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900" b="1" dirty="0"/>
              <a:t>Wikipedia</a:t>
            </a:r>
          </a:p>
          <a:p>
            <a:pPr lvl="0">
              <a:spcBef>
                <a:spcPts val="0"/>
              </a:spcBef>
              <a:buNone/>
            </a:pPr>
            <a:r>
              <a:rPr lang="en" b="1" dirty="0"/>
              <a:t>Awareness Session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4"/>
            <a:ext cx="8603700" cy="13378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/>
              <a:t>By Dr. Irfan A. </a:t>
            </a:r>
            <a:r>
              <a:rPr lang="en" b="1" dirty="0" smtClean="0"/>
              <a:t>Rind</a:t>
            </a:r>
          </a:p>
          <a:p>
            <a:pPr lvl="0">
              <a:spcBef>
                <a:spcPts val="0"/>
              </a:spcBef>
              <a:buNone/>
            </a:pPr>
            <a:r>
              <a:rPr lang="en" b="1" dirty="0" smtClean="0"/>
              <a:t>Mr. Mehtab Ahmed</a:t>
            </a:r>
          </a:p>
          <a:p>
            <a:pPr lvl="0">
              <a:spcBef>
                <a:spcPts val="0"/>
              </a:spcBef>
              <a:buNone/>
            </a:pPr>
            <a:r>
              <a:rPr lang="en" b="1" dirty="0" smtClean="0"/>
              <a:t>Mr. Asad Ali Jogi</a:t>
            </a:r>
            <a:endParaRPr lang="en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0"/>
            <a:ext cx="8520600" cy="841800"/>
          </a:xfrm>
        </p:spPr>
        <p:txBody>
          <a:bodyPr/>
          <a:lstStyle/>
          <a:p>
            <a:r>
              <a:rPr lang="en-US" dirty="0"/>
              <a:t>Wikipedia:Education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80975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657350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581150"/>
            <a:ext cx="46346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Orientation for educators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Instructor Basics: How to use Wikipedia as teaching tool</a:t>
            </a:r>
          </a:p>
          <a:p>
            <a:r>
              <a:rPr lang="en-US" smtClean="0">
                <a:solidFill>
                  <a:schemeClr val="tx1"/>
                </a:solidFill>
              </a:rPr>
              <a:t>How instructors </a:t>
            </a:r>
            <a:r>
              <a:rPr lang="en-US" dirty="0" smtClean="0">
                <a:solidFill>
                  <a:schemeClr val="tx1"/>
                </a:solidFill>
              </a:rPr>
              <a:t>are teaching with Wikipedia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82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2723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What are other projects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95512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Wiktionary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Wikinews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Wikiquote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Wikibooks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Wikiversity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Wikivoyage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Wikispecies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Wikisource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Commons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832400" y="8635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Wikidata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MediaWiki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Meta-Wiki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218395" y="1545450"/>
            <a:ext cx="8520600" cy="148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What is Wikipedia?</a:t>
            </a:r>
          </a:p>
        </p:txBody>
      </p:sp>
      <p:pic>
        <p:nvPicPr>
          <p:cNvPr id="61" name="Shape 61" descr="Wikipedia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5650" y="361550"/>
            <a:ext cx="2006074" cy="18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914400" y="3486150"/>
            <a:ext cx="17684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is Wiki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About Wikipedia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How it works?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manages it?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benefit world is getting out of it?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we are in the race?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41712" y="235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Pakistani Editions</a:t>
            </a:r>
          </a:p>
        </p:txBody>
      </p:sp>
      <p:graphicFrame>
        <p:nvGraphicFramePr>
          <p:cNvPr id="87" name="Shape 87"/>
          <p:cNvGraphicFramePr/>
          <p:nvPr>
            <p:extLst>
              <p:ext uri="{D42A27DB-BD31-4B8C-83A1-F6EECF244321}">
                <p14:modId xmlns:p14="http://schemas.microsoft.com/office/powerpoint/2010/main" val="2835546160"/>
              </p:ext>
            </p:extLst>
          </p:nvPr>
        </p:nvGraphicFramePr>
        <p:xfrm>
          <a:off x="555950" y="1047750"/>
          <a:ext cx="8338625" cy="3840420"/>
        </p:xfrm>
        <a:graphic>
          <a:graphicData uri="http://schemas.openxmlformats.org/drawingml/2006/table">
            <a:tbl>
              <a:tblPr>
                <a:noFill/>
                <a:tableStyleId>{4388742B-9703-48AE-8EB1-FEDDB5C83FA7}</a:tableStyleId>
              </a:tblPr>
              <a:tblGrid>
                <a:gridCol w="1120450"/>
                <a:gridCol w="1143000"/>
                <a:gridCol w="1066800"/>
                <a:gridCol w="1129000"/>
                <a:gridCol w="1141450"/>
                <a:gridCol w="986500"/>
                <a:gridCol w="776575"/>
                <a:gridCol w="97485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rgbClr val="FFFFFF"/>
                          </a:solidFill>
                        </a:rPr>
                        <a:t>Urdu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rgbClr val="FFFFFF"/>
                          </a:solidFill>
                        </a:rPr>
                        <a:t>Punjabi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Pushto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rgbClr val="FFFFFF"/>
                          </a:solidFill>
                        </a:rPr>
                        <a:t>Sindhi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rgbClr val="FFFFFF"/>
                          </a:solidFill>
                        </a:rPr>
                        <a:t>Khuhawar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Balouchi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Saraiki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Kashmiri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solidFill>
                            <a:srgbClr val="FFFFFF"/>
                          </a:solidFill>
                        </a:rPr>
                        <a:t>Wikipedia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Wikipedia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Wikipedia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R="0" lvl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Wikipedia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 smtClean="0"/>
                        <a:t>Coming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 smtClean="0"/>
                        <a:t>Coming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Wikipedia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Wiktionary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Wiktionary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Wiktionary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Wiktionary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Wikiquote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Wikibooks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</a:tr>
              <a:tr h="381000">
                <a:tc gridSpan="8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Under Construction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Wikinews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Wikinews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Wikiquote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Wikivoyage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Wikiquote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Wikibooks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Wikinews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we need to work over it?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311708" y="1269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other benefits?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826425" y="2602575"/>
            <a:ext cx="7733700" cy="196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800" dirty="0">
                <a:solidFill>
                  <a:srgbClr val="F3F3F3"/>
                </a:solidFill>
              </a:rPr>
              <a:t>Wikimania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800" dirty="0">
                <a:solidFill>
                  <a:srgbClr val="F3F3F3"/>
                </a:solidFill>
              </a:rPr>
              <a:t>National and regional events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800" dirty="0">
                <a:solidFill>
                  <a:srgbClr val="F3F3F3"/>
                </a:solidFill>
              </a:rPr>
              <a:t>A good </a:t>
            </a:r>
            <a:r>
              <a:rPr lang="en" sz="1800" dirty="0" smtClean="0">
                <a:solidFill>
                  <a:srgbClr val="F3F3F3"/>
                </a:solidFill>
              </a:rPr>
              <a:t>image and international exposure for you and your language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800" dirty="0" smtClean="0">
                <a:solidFill>
                  <a:srgbClr val="F3F3F3"/>
                </a:solidFill>
              </a:rPr>
              <a:t>Wikipedia in Education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800" dirty="0" smtClean="0">
                <a:solidFill>
                  <a:srgbClr val="F3F3F3"/>
                </a:solidFill>
              </a:rPr>
              <a:t>An online repository for your future generations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800" dirty="0" smtClean="0">
                <a:solidFill>
                  <a:srgbClr val="F3F3F3"/>
                </a:solidFill>
              </a:rPr>
              <a:t>You can become Ibn Batuta and historian of your time.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endParaRPr lang="en" sz="1800" dirty="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188</Words>
  <Application>Microsoft Office PowerPoint</Application>
  <PresentationFormat>On-screen Show (16:9)</PresentationFormat>
  <Paragraphs>74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simple-dark-2</vt:lpstr>
      <vt:lpstr>Wikipedia Awareness Session</vt:lpstr>
      <vt:lpstr>What is Wikipedia?</vt:lpstr>
      <vt:lpstr>How it works?</vt:lpstr>
      <vt:lpstr>Who manages it?</vt:lpstr>
      <vt:lpstr>What benefit world is getting out of it?</vt:lpstr>
      <vt:lpstr>Where we are in the race?</vt:lpstr>
      <vt:lpstr>Pakistani Editions</vt:lpstr>
      <vt:lpstr>Why we need to work over it?</vt:lpstr>
      <vt:lpstr>What are other benefits?</vt:lpstr>
      <vt:lpstr>Wikipedia:Education program</vt:lpstr>
      <vt:lpstr>What are other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Wikipedia Awareness Session</dc:title>
  <cp:lastModifiedBy>Opr IMS, Asad Ali Jogi</cp:lastModifiedBy>
  <cp:revision>8</cp:revision>
  <dcterms:modified xsi:type="dcterms:W3CDTF">2016-11-30T12:06:42Z</dcterms:modified>
</cp:coreProperties>
</file>