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61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ABC7-A824-DC4B-A297-22E04CACA353}" type="datetimeFigureOut">
              <a:rPr lang="en-US" smtClean="0"/>
              <a:t>3/24/11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95E-1724-0B46-9FD1-1559FA47E9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ABC7-A824-DC4B-A297-22E04CACA353}" type="datetimeFigureOut">
              <a:rPr lang="en-US" smtClean="0"/>
              <a:t>3/24/11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95E-1724-0B46-9FD1-1559FA47E9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ABC7-A824-DC4B-A297-22E04CACA353}" type="datetimeFigureOut">
              <a:rPr lang="en-US" smtClean="0"/>
              <a:t>3/24/11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95E-1724-0B46-9FD1-1559FA47E9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ABC7-A824-DC4B-A297-22E04CACA353}" type="datetimeFigureOut">
              <a:rPr lang="en-US" smtClean="0"/>
              <a:t>3/24/11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95E-1724-0B46-9FD1-1559FA47E9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ABC7-A824-DC4B-A297-22E04CACA353}" type="datetimeFigureOut">
              <a:rPr lang="en-US" smtClean="0"/>
              <a:t>3/24/11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95E-1724-0B46-9FD1-1559FA47E9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ABC7-A824-DC4B-A297-22E04CACA353}" type="datetimeFigureOut">
              <a:rPr lang="en-US" smtClean="0"/>
              <a:t>3/24/11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95E-1724-0B46-9FD1-1559FA47E9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ABC7-A824-DC4B-A297-22E04CACA353}" type="datetimeFigureOut">
              <a:rPr lang="en-US" smtClean="0"/>
              <a:t>3/24/11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95E-1724-0B46-9FD1-1559FA47E9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ABC7-A824-DC4B-A297-22E04CACA353}" type="datetimeFigureOut">
              <a:rPr lang="en-US" smtClean="0"/>
              <a:t>3/24/11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95E-1724-0B46-9FD1-1559FA47E9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ABC7-A824-DC4B-A297-22E04CACA353}" type="datetimeFigureOut">
              <a:rPr lang="en-US" smtClean="0"/>
              <a:t>3/24/11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95E-1724-0B46-9FD1-1559FA47E9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ABC7-A824-DC4B-A297-22E04CACA353}" type="datetimeFigureOut">
              <a:rPr lang="en-US" smtClean="0"/>
              <a:t>3/24/11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95E-1724-0B46-9FD1-1559FA47E9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ABC7-A824-DC4B-A297-22E04CACA353}" type="datetimeFigureOut">
              <a:rPr lang="en-US" smtClean="0"/>
              <a:t>3/24/11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95E-1724-0B46-9FD1-1559FA47E9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EABC7-A824-DC4B-A297-22E04CACA353}" type="datetimeFigureOut">
              <a:rPr lang="en-US" smtClean="0"/>
              <a:t>3/24/11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9F95E-1724-0B46-9FD1-1559FA47E9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7725" y="564390"/>
            <a:ext cx="7941468" cy="5509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“T</a:t>
            </a:r>
            <a:r>
              <a:rPr lang="en-US" sz="3200" dirty="0" smtClean="0"/>
              <a:t>he purpose of the movement roles project is to clarify the roles and responsibilities of different entities, groups and people working to support the international Wikimedia movement”</a:t>
            </a:r>
          </a:p>
          <a:p>
            <a:pPr algn="ctr"/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Board decision last spring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Kickoff at </a:t>
            </a:r>
            <a:r>
              <a:rPr lang="en-US" sz="2400" dirty="0" err="1" smtClean="0"/>
              <a:t>Wikimania</a:t>
            </a:r>
            <a:r>
              <a:rPr lang="en-US" sz="2400" dirty="0" smtClean="0"/>
              <a:t> in July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Board discussion and formation of working group in October</a:t>
            </a:r>
          </a:p>
          <a:p>
            <a:pPr algn="ctr"/>
            <a:endParaRPr lang="en-US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7725" y="564390"/>
            <a:ext cx="79414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The role of the group is to facilitate a public discussion to hear all relevant views, draw conclusions and develop recommendations.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The work group has grown from 10 to 17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Names …</a:t>
            </a:r>
          </a:p>
          <a:p>
            <a:pPr algn="ctr"/>
            <a:endParaRPr lang="en-US" sz="2400" dirty="0" smtClean="0"/>
          </a:p>
          <a:p>
            <a:pPr algn="ctr"/>
            <a:endParaRPr lang="en-US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8797" y="914766"/>
            <a:ext cx="59414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Met on IRC every other week until January, in person in Frankfurt in January, and weekly on IRC since January.</a:t>
            </a:r>
          </a:p>
          <a:p>
            <a:pPr lvl="1">
              <a:buFontTx/>
              <a:buChar char="-"/>
            </a:pPr>
            <a:endParaRPr lang="en-US" sz="2400" dirty="0" smtClean="0"/>
          </a:p>
          <a:p>
            <a:r>
              <a:rPr lang="en-US" sz="2400" dirty="0" smtClean="0"/>
              <a:t>Reached out to </a:t>
            </a:r>
            <a:r>
              <a:rPr lang="en-US" sz="2400" dirty="0" err="1" smtClean="0"/>
              <a:t>Wikimedians</a:t>
            </a:r>
            <a:r>
              <a:rPr lang="en-US" sz="2400" dirty="0" smtClean="0"/>
              <a:t> on wiki, on mailing lists, and through </a:t>
            </a:r>
            <a:r>
              <a:rPr lang="en-US" sz="2400" dirty="0"/>
              <a:t>one-on-one </a:t>
            </a:r>
            <a:r>
              <a:rPr lang="en-US" sz="2400" dirty="0" smtClean="0"/>
              <a:t>interviews.</a:t>
            </a:r>
          </a:p>
          <a:p>
            <a:pPr lvl="1">
              <a:buFontTx/>
              <a:buChar char="-"/>
            </a:pPr>
            <a:endParaRPr lang="en-US" sz="2400" dirty="0" smtClean="0"/>
          </a:p>
          <a:p>
            <a:r>
              <a:rPr lang="en-US" sz="2400" dirty="0" smtClean="0"/>
              <a:t>Surveyed “peer” global </a:t>
            </a:r>
            <a:r>
              <a:rPr lang="en-US" sz="2400" dirty="0"/>
              <a:t>NGO </a:t>
            </a:r>
            <a:r>
              <a:rPr lang="en-US" sz="2400" dirty="0" smtClean="0"/>
              <a:t>movements.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80279" y="1177548"/>
            <a:ext cx="776627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Three key topics we seek your thoughts on:</a:t>
            </a:r>
          </a:p>
          <a:p>
            <a:endParaRPr lang="en-US" sz="3200" dirty="0" smtClean="0"/>
          </a:p>
          <a:p>
            <a:pPr>
              <a:buFontTx/>
              <a:buChar char="-"/>
            </a:pPr>
            <a:r>
              <a:rPr lang="en-US" sz="3200" dirty="0" smtClean="0"/>
              <a:t> New models</a:t>
            </a:r>
          </a:p>
          <a:p>
            <a:pPr>
              <a:buFontTx/>
              <a:buChar char="-"/>
            </a:pPr>
            <a:endParaRPr lang="en-US" sz="3200" dirty="0" smtClean="0"/>
          </a:p>
          <a:p>
            <a:pPr>
              <a:buFontTx/>
              <a:buChar char="-"/>
            </a:pPr>
            <a:r>
              <a:rPr lang="en-US" sz="3200" dirty="0" smtClean="0"/>
              <a:t> Accountability</a:t>
            </a:r>
          </a:p>
          <a:p>
            <a:pPr>
              <a:buFontTx/>
              <a:buChar char="-"/>
            </a:pPr>
            <a:endParaRPr lang="en-US" sz="3200" dirty="0" smtClean="0"/>
          </a:p>
          <a:p>
            <a:pPr>
              <a:buFontTx/>
              <a:buChar char="-"/>
            </a:pPr>
            <a:r>
              <a:rPr lang="en-US" sz="3200" dirty="0" smtClean="0"/>
              <a:t> Roles</a:t>
            </a:r>
            <a:endParaRPr 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149</Words>
  <Application>Microsoft Macintosh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 Huggett</dc:creator>
  <cp:lastModifiedBy>Jon Huggett</cp:lastModifiedBy>
  <cp:revision>1</cp:revision>
  <dcterms:created xsi:type="dcterms:W3CDTF">2011-03-24T10:57:29Z</dcterms:created>
  <dcterms:modified xsi:type="dcterms:W3CDTF">2011-03-24T12:31:33Z</dcterms:modified>
</cp:coreProperties>
</file>