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A7E8C-7DA9-4E3E-BE61-471753ACAB1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4998-06DB-4456-B18B-5A77B7AC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rsera.com/" TargetMode="External"/><Relationship Id="rId7" Type="http://schemas.openxmlformats.org/officeDocument/2006/relationships/hyperlink" Target="http://www.wikipedia.org/" TargetMode="External"/><Relationship Id="rId2" Type="http://schemas.openxmlformats.org/officeDocument/2006/relationships/hyperlink" Target="http://www.udacit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hansacadamy.com/" TargetMode="External"/><Relationship Id="rId5" Type="http://schemas.openxmlformats.org/officeDocument/2006/relationships/hyperlink" Target="http://www.eduladder.com/" TargetMode="External"/><Relationship Id="rId4" Type="http://schemas.openxmlformats.org/officeDocument/2006/relationships/hyperlink" Target="http://www.teachmecoding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E-learning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creative center which makes learner as self driven self learner.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eduladder\2014-15\exchangedfiles\sharma\rotateImg_1_3_mainbann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8077200" cy="2376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in EDULADDER firmly guided by the Philosophy of  “KRUNVANTO VISHAM </a:t>
            </a:r>
            <a:r>
              <a:rPr lang="en-US" dirty="0" smtClean="0"/>
              <a:t>ARYAYAM” EDULADDER  </a:t>
            </a:r>
            <a:r>
              <a:rPr lang="en-US" dirty="0" smtClean="0"/>
              <a:t>Is founded with the strong VISION  of transforming the least privileged last HUMAN on this planet earth to realize his/her fullest potential so that every human being happily and willfully achieves the VERY PUPUS She/he is born with. </a:t>
            </a:r>
            <a:r>
              <a:rPr lang="en-US" dirty="0" smtClean="0"/>
              <a:t>To </a:t>
            </a:r>
            <a:r>
              <a:rPr lang="en-US" dirty="0" smtClean="0"/>
              <a:t>achieve this TRADITION must go hand in hand with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*</a:t>
            </a:r>
            <a:r>
              <a:rPr lang="en-US" b="1" dirty="0" smtClean="0"/>
              <a:t>Meditation </a:t>
            </a:r>
            <a:r>
              <a:rPr lang="en-US" b="1" dirty="0" err="1" smtClean="0"/>
              <a:t>Kapalapathi</a:t>
            </a:r>
            <a:r>
              <a:rPr lang="en-US" dirty="0" smtClean="0"/>
              <a:t>(A technique which has extra ordinary effect on human beans to memories and analyze things)</a:t>
            </a:r>
          </a:p>
          <a:p>
            <a:pPr>
              <a:buNone/>
            </a:pPr>
            <a:r>
              <a:rPr lang="en-US" dirty="0" smtClean="0"/>
              <a:t>Objective: To create self confidence in student.</a:t>
            </a:r>
          </a:p>
          <a:p>
            <a:r>
              <a:rPr lang="en-US" b="1" dirty="0" smtClean="0"/>
              <a:t>*Introduction to Life skills</a:t>
            </a:r>
            <a:r>
              <a:rPr lang="en-US" dirty="0" smtClean="0"/>
              <a:t> such as sculpture making, hand made flowers, pickle making, electronics gadgets installation and servicing, introduction to coding, e-teaching</a:t>
            </a:r>
          </a:p>
          <a:p>
            <a:pPr>
              <a:buNone/>
            </a:pPr>
            <a:r>
              <a:rPr lang="en-US" dirty="0" smtClean="0"/>
              <a:t>Objective: To make participant to create new job opportunities in that way he/she don’t want to wait for a job and not required to depends on any corporate</a:t>
            </a:r>
          </a:p>
          <a:p>
            <a:r>
              <a:rPr lang="en-US" b="1" dirty="0" smtClean="0"/>
              <a:t>*covering percent education scenario</a:t>
            </a:r>
            <a:r>
              <a:rPr lang="en-US" dirty="0" smtClean="0"/>
              <a:t> includes ,MOOC ,open learning system ,wiki articles like this.</a:t>
            </a:r>
          </a:p>
          <a:p>
            <a:pPr>
              <a:buNone/>
            </a:pPr>
            <a:r>
              <a:rPr lang="en-US" dirty="0" err="1" smtClean="0"/>
              <a:t>Objective:To</a:t>
            </a:r>
            <a:r>
              <a:rPr lang="en-US" dirty="0" smtClean="0"/>
              <a:t> give an understanding to the participant how to become a self driven self learner </a:t>
            </a:r>
          </a:p>
          <a:p>
            <a:r>
              <a:rPr lang="en-US" dirty="0" smtClean="0"/>
              <a:t>*Registering online in </a:t>
            </a:r>
            <a:r>
              <a:rPr lang="en-US" dirty="0" err="1" smtClean="0"/>
              <a:t>openlearning</a:t>
            </a:r>
            <a:r>
              <a:rPr lang="en-US" dirty="0" smtClean="0"/>
              <a:t> platform and teaching them how to use it </a:t>
            </a:r>
            <a:r>
              <a:rPr lang="en-US" dirty="0" err="1" smtClean="0"/>
              <a:t>continuesly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Objective:To</a:t>
            </a:r>
            <a:r>
              <a:rPr lang="en-US" dirty="0" smtClean="0"/>
              <a:t> make sure the learner is not losing his charm towards life long education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Beneficeries</a:t>
            </a:r>
            <a:endParaRPr lang="en-US" dirty="0" smtClean="0"/>
          </a:p>
          <a:p>
            <a:r>
              <a:rPr lang="en-US" dirty="0" smtClean="0"/>
              <a:t>Students in </a:t>
            </a:r>
            <a:r>
              <a:rPr lang="en-US" dirty="0" err="1" smtClean="0"/>
              <a:t>vishwalaya</a:t>
            </a:r>
            <a:r>
              <a:rPr lang="en-US" dirty="0" smtClean="0"/>
              <a:t> and </a:t>
            </a:r>
            <a:r>
              <a:rPr lang="en-US" dirty="0" err="1" smtClean="0"/>
              <a:t>intresting</a:t>
            </a:r>
            <a:r>
              <a:rPr lang="en-US" dirty="0" smtClean="0"/>
              <a:t> learners around the </a:t>
            </a:r>
            <a:r>
              <a:rPr lang="en-US" dirty="0" err="1" smtClean="0"/>
              <a:t>asrm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Theese</a:t>
            </a:r>
            <a:r>
              <a:rPr lang="en-US" dirty="0" smtClean="0"/>
              <a:t> </a:t>
            </a:r>
            <a:r>
              <a:rPr lang="en-US" dirty="0" err="1" smtClean="0"/>
              <a:t>peopels</a:t>
            </a:r>
            <a:r>
              <a:rPr lang="en-US" dirty="0" smtClean="0"/>
              <a:t> are came from very low and cheap income scenario.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Resourse</a:t>
            </a:r>
            <a:r>
              <a:rPr lang="en-US" dirty="0" smtClean="0"/>
              <a:t> persons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Nagaraj</a:t>
            </a:r>
            <a:r>
              <a:rPr lang="en-US" dirty="0" smtClean="0"/>
              <a:t> –</a:t>
            </a:r>
            <a:r>
              <a:rPr lang="en-US" dirty="0" err="1" smtClean="0"/>
              <a:t>precent</a:t>
            </a:r>
            <a:r>
              <a:rPr lang="en-US" dirty="0" smtClean="0"/>
              <a:t> HOD CS department of </a:t>
            </a:r>
            <a:r>
              <a:rPr lang="en-US" dirty="0" err="1" smtClean="0"/>
              <a:t>jyothy</a:t>
            </a:r>
            <a:r>
              <a:rPr lang="en-US" dirty="0" smtClean="0"/>
              <a:t> institute of technology and </a:t>
            </a:r>
            <a:r>
              <a:rPr lang="en-US" dirty="0" err="1" smtClean="0"/>
              <a:t>activley</a:t>
            </a:r>
            <a:r>
              <a:rPr lang="en-US" dirty="0" smtClean="0"/>
              <a:t> running a website called teachmecoding.com</a:t>
            </a:r>
          </a:p>
          <a:p>
            <a:r>
              <a:rPr lang="en-US" dirty="0" smtClean="0"/>
              <a:t>Sharma:- Faculty of </a:t>
            </a:r>
            <a:r>
              <a:rPr lang="en-US" dirty="0" err="1" smtClean="0"/>
              <a:t>mechanicahal</a:t>
            </a:r>
            <a:r>
              <a:rPr lang="en-US" dirty="0" smtClean="0"/>
              <a:t> from </a:t>
            </a:r>
            <a:r>
              <a:rPr lang="en-US" dirty="0" err="1" smtClean="0"/>
              <a:t>jyothy</a:t>
            </a:r>
            <a:r>
              <a:rPr lang="en-US" dirty="0" smtClean="0"/>
              <a:t> institute of technology</a:t>
            </a:r>
          </a:p>
          <a:p>
            <a:r>
              <a:rPr lang="en-US" dirty="0" err="1" smtClean="0"/>
              <a:t>Arun</a:t>
            </a:r>
            <a:r>
              <a:rPr lang="en-US" dirty="0" smtClean="0"/>
              <a:t> </a:t>
            </a:r>
            <a:r>
              <a:rPr lang="en-US" dirty="0" err="1" smtClean="0"/>
              <a:t>V.M:Student</a:t>
            </a:r>
            <a:r>
              <a:rPr lang="en-US" dirty="0" smtClean="0"/>
              <a:t> and founder chairman of eduladder.com </a:t>
            </a:r>
          </a:p>
          <a:p>
            <a:r>
              <a:rPr lang="en-US" dirty="0" err="1" smtClean="0"/>
              <a:t>Vinoda</a:t>
            </a:r>
            <a:r>
              <a:rPr lang="en-US" dirty="0" smtClean="0"/>
              <a:t> </a:t>
            </a:r>
            <a:r>
              <a:rPr lang="en-US" dirty="0" err="1" smtClean="0"/>
              <a:t>krishna</a:t>
            </a:r>
            <a:r>
              <a:rPr lang="en-US" dirty="0" smtClean="0"/>
              <a:t> .G:precent chairman of </a:t>
            </a:r>
            <a:r>
              <a:rPr lang="en-US" dirty="0" err="1" smtClean="0"/>
              <a:t>vishwalaya</a:t>
            </a:r>
            <a:endParaRPr lang="en-US" dirty="0" smtClean="0"/>
          </a:p>
          <a:p>
            <a:r>
              <a:rPr lang="en-US" dirty="0" err="1" smtClean="0"/>
              <a:t>Sahadevan</a:t>
            </a:r>
            <a:r>
              <a:rPr lang="en-US" dirty="0" smtClean="0"/>
              <a:t>: Artist and </a:t>
            </a:r>
            <a:r>
              <a:rPr lang="en-US" dirty="0" err="1" smtClean="0"/>
              <a:t>architecht</a:t>
            </a:r>
            <a:r>
              <a:rPr lang="en-US" dirty="0" smtClean="0"/>
              <a:t> in ash stones </a:t>
            </a:r>
            <a:r>
              <a:rPr lang="en-US" dirty="0" err="1" smtClean="0"/>
              <a:t>banglore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resources.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www.udacity.com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www.coursera.com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www.teachmecoding.com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www.eduladder.com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www.khansacadamy.com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www.wikipedia.org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institutes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Moozhikulam</a:t>
            </a:r>
            <a:r>
              <a:rPr lang="en-US" dirty="0" smtClean="0"/>
              <a:t> </a:t>
            </a:r>
            <a:r>
              <a:rPr lang="en-US" dirty="0" err="1" smtClean="0"/>
              <a:t>sala</a:t>
            </a:r>
            <a:endParaRPr lang="en-US" dirty="0" smtClean="0"/>
          </a:p>
          <a:p>
            <a:r>
              <a:rPr lang="en-US" dirty="0" smtClean="0"/>
              <a:t>Ash stones</a:t>
            </a:r>
          </a:p>
          <a:p>
            <a:r>
              <a:rPr lang="en-US" dirty="0" err="1" smtClean="0"/>
              <a:t>Vishwalaya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319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E-learning Center</vt:lpstr>
      <vt:lpstr>Slide 2</vt:lpstr>
      <vt:lpstr>Slide 3</vt:lpstr>
      <vt:lpstr>Subjects</vt:lpstr>
      <vt:lpstr>Slide 5</vt:lpstr>
      <vt:lpstr>Resourse persons</vt:lpstr>
      <vt:lpstr>Web resources.</vt:lpstr>
      <vt:lpstr>Social institutes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www.eduladder.com</dc:title>
  <dc:creator>DELL</dc:creator>
  <cp:lastModifiedBy>DELL</cp:lastModifiedBy>
  <cp:revision>73</cp:revision>
  <dcterms:created xsi:type="dcterms:W3CDTF">2013-04-10T17:20:13Z</dcterms:created>
  <dcterms:modified xsi:type="dcterms:W3CDTF">2014-04-24T17:10:21Z</dcterms:modified>
</cp:coreProperties>
</file>